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7" r:id="rId1"/>
  </p:sldMasterIdLst>
  <p:notesMasterIdLst>
    <p:notesMasterId r:id="rId12"/>
  </p:notesMasterIdLst>
  <p:sldIdLst>
    <p:sldId id="256" r:id="rId2"/>
    <p:sldId id="273" r:id="rId3"/>
    <p:sldId id="264" r:id="rId4"/>
    <p:sldId id="357" r:id="rId5"/>
    <p:sldId id="263" r:id="rId6"/>
    <p:sldId id="354" r:id="rId7"/>
    <p:sldId id="348" r:id="rId8"/>
    <p:sldId id="351" r:id="rId9"/>
    <p:sldId id="353" r:id="rId10"/>
    <p:sldId id="343" r:id="rId11"/>
  </p:sldIdLst>
  <p:sldSz cx="9144000" cy="5143500" type="screen16x9"/>
  <p:notesSz cx="6858000" cy="9144000"/>
  <p:embeddedFontLst>
    <p:embeddedFont>
      <p:font typeface="Abel" panose="02000506030000020004" pitchFamily="2" charset="0"/>
      <p:regular r:id="rId13"/>
    </p:embeddedFont>
    <p:embeddedFont>
      <p:font typeface="Montserrat" pitchFamily="2" charset="77"/>
      <p:regular r:id="rId14"/>
      <p:bold r:id="rId15"/>
      <p:italic r:id="rId16"/>
      <p:boldItalic r:id="rId17"/>
    </p:embeddedFont>
    <p:embeddedFont>
      <p:font typeface="Rubik Medium" pitchFamily="2" charset="-79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Титульный лист" id="{53B95E78-342E-E24A-A7C3-C2199B06033B}">
          <p14:sldIdLst>
            <p14:sldId id="256"/>
          </p14:sldIdLst>
        </p14:section>
        <p14:section name="Цель и задачи работы" id="{A2822A2E-B118-7041-BCC4-29E1D0A348E8}">
          <p14:sldIdLst>
            <p14:sldId id="273"/>
          </p14:sldIdLst>
        </p14:section>
        <p14:section name="Описание системы" id="{69FFF5C0-0A70-F142-83CB-4F4FD0FEBD08}">
          <p14:sldIdLst>
            <p14:sldId id="264"/>
            <p14:sldId id="357"/>
            <p14:sldId id="263"/>
          </p14:sldIdLst>
        </p14:section>
        <p14:section name="Обзор программы" id="{F79DB9B3-BD69-0A44-B0D5-687390441E3F}">
          <p14:sldIdLst>
            <p14:sldId id="354"/>
            <p14:sldId id="348"/>
            <p14:sldId id="351"/>
            <p14:sldId id="353"/>
          </p14:sldIdLst>
        </p14:section>
        <p14:section name="Спасибо за внимание" id="{1745907C-4920-C14E-A893-6CEDC9DB8DD7}">
          <p14:sldIdLst>
            <p14:sldId id="34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4588228-5B52-1EE8-A82B-6B1BA560FE0D}" name="NKTKLN" initials="MOU" userId="NKTKL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3CA"/>
    <a:srgbClr val="DDAE51"/>
    <a:srgbClr val="292C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EE854E1-7D2E-48AD-8E7C-77AC44BD695A}">
  <a:tblStyle styleId="{9EE854E1-7D2E-48AD-8E7C-77AC44BD695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16"/>
    <p:restoredTop sz="96966"/>
  </p:normalViewPr>
  <p:slideViewPr>
    <p:cSldViewPr snapToGrid="0">
      <p:cViewPr varScale="1">
        <p:scale>
          <a:sx n="171" d="100"/>
          <a:sy n="171" d="100"/>
        </p:scale>
        <p:origin x="8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" name="Google Shape;70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g9afacedb7c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2" name="Google Shape;912;g9afacedb7c_0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g11657e710f2_0_3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" name="Google Shape;813;g11657e710f2_0_3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11657e710f2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11657e710f2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g11785c97cd7_0_8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1" name="Google Shape;1121;g11785c97cd7_0_8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5845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g11657e710f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8" name="Google Shape;828;g11657e710f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186127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612339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-2896958" y="-2537327"/>
            <a:ext cx="13462914" cy="9678220"/>
            <a:chOff x="-2896958" y="-2537327"/>
            <a:chExt cx="13462914" cy="9678220"/>
          </a:xfrm>
        </p:grpSpPr>
        <p:sp>
          <p:nvSpPr>
            <p:cNvPr id="11" name="Google Shape;11;p2"/>
            <p:cNvSpPr/>
            <p:nvPr/>
          </p:nvSpPr>
          <p:spPr>
            <a:xfrm rot="1514338">
              <a:off x="5806126" y="-1910385"/>
              <a:ext cx="3844152" cy="4035524"/>
            </a:xfrm>
            <a:custGeom>
              <a:avLst/>
              <a:gdLst/>
              <a:ahLst/>
              <a:cxnLst/>
              <a:rect l="l" t="t" r="r" b="b"/>
              <a:pathLst>
                <a:path w="94953" h="99680" extrusionOk="0">
                  <a:moveTo>
                    <a:pt x="39160" y="99680"/>
                  </a:moveTo>
                  <a:lnTo>
                    <a:pt x="39088" y="99549"/>
                  </a:lnTo>
                  <a:lnTo>
                    <a:pt x="0" y="29707"/>
                  </a:lnTo>
                  <a:lnTo>
                    <a:pt x="131" y="29671"/>
                  </a:lnTo>
                  <a:lnTo>
                    <a:pt x="94857" y="1"/>
                  </a:lnTo>
                  <a:lnTo>
                    <a:pt x="94952" y="41887"/>
                  </a:lnTo>
                  <a:lnTo>
                    <a:pt x="94929" y="41923"/>
                  </a:lnTo>
                  <a:close/>
                  <a:moveTo>
                    <a:pt x="322" y="29838"/>
                  </a:moveTo>
                  <a:lnTo>
                    <a:pt x="39207" y="99311"/>
                  </a:lnTo>
                  <a:lnTo>
                    <a:pt x="94738" y="41792"/>
                  </a:lnTo>
                  <a:lnTo>
                    <a:pt x="94631" y="299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rot="1514338">
              <a:off x="-2275832" y="2912408"/>
              <a:ext cx="3410358" cy="3676910"/>
            </a:xfrm>
            <a:custGeom>
              <a:avLst/>
              <a:gdLst/>
              <a:ahLst/>
              <a:cxnLst/>
              <a:rect l="l" t="t" r="r" b="b"/>
              <a:pathLst>
                <a:path w="84238" h="90822" extrusionOk="0">
                  <a:moveTo>
                    <a:pt x="15348" y="90821"/>
                  </a:moveTo>
                  <a:lnTo>
                    <a:pt x="15312" y="90726"/>
                  </a:lnTo>
                  <a:lnTo>
                    <a:pt x="1" y="51566"/>
                  </a:lnTo>
                  <a:lnTo>
                    <a:pt x="45197" y="8501"/>
                  </a:lnTo>
                  <a:lnTo>
                    <a:pt x="45221" y="8501"/>
                  </a:lnTo>
                  <a:lnTo>
                    <a:pt x="76868" y="0"/>
                  </a:lnTo>
                  <a:lnTo>
                    <a:pt x="84238" y="19110"/>
                  </a:lnTo>
                  <a:lnTo>
                    <a:pt x="84238" y="19146"/>
                  </a:lnTo>
                  <a:lnTo>
                    <a:pt x="74486" y="79701"/>
                  </a:lnTo>
                  <a:lnTo>
                    <a:pt x="74403" y="79713"/>
                  </a:lnTo>
                  <a:close/>
                  <a:moveTo>
                    <a:pt x="275" y="51626"/>
                  </a:moveTo>
                  <a:lnTo>
                    <a:pt x="15491" y="90559"/>
                  </a:lnTo>
                  <a:lnTo>
                    <a:pt x="74284" y="79510"/>
                  </a:lnTo>
                  <a:lnTo>
                    <a:pt x="84011" y="19134"/>
                  </a:lnTo>
                  <a:lnTo>
                    <a:pt x="76737" y="262"/>
                  </a:lnTo>
                  <a:lnTo>
                    <a:pt x="45304" y="8704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514338">
              <a:off x="-1152704" y="2271963"/>
              <a:ext cx="3325502" cy="4032164"/>
            </a:xfrm>
            <a:custGeom>
              <a:avLst/>
              <a:gdLst/>
              <a:ahLst/>
              <a:cxnLst/>
              <a:rect l="l" t="t" r="r" b="b"/>
              <a:pathLst>
                <a:path w="82142" h="99597" extrusionOk="0">
                  <a:moveTo>
                    <a:pt x="26433" y="99596"/>
                  </a:moveTo>
                  <a:lnTo>
                    <a:pt x="26361" y="99549"/>
                  </a:lnTo>
                  <a:lnTo>
                    <a:pt x="1" y="83523"/>
                  </a:lnTo>
                  <a:lnTo>
                    <a:pt x="36" y="83439"/>
                  </a:lnTo>
                  <a:lnTo>
                    <a:pt x="29897" y="1286"/>
                  </a:lnTo>
                  <a:lnTo>
                    <a:pt x="29969" y="1286"/>
                  </a:lnTo>
                  <a:lnTo>
                    <a:pt x="82142" y="1"/>
                  </a:lnTo>
                  <a:lnTo>
                    <a:pt x="82094" y="144"/>
                  </a:lnTo>
                  <a:lnTo>
                    <a:pt x="59199" y="72462"/>
                  </a:lnTo>
                  <a:lnTo>
                    <a:pt x="59175" y="72474"/>
                  </a:lnTo>
                  <a:close/>
                  <a:moveTo>
                    <a:pt x="274" y="83428"/>
                  </a:moveTo>
                  <a:lnTo>
                    <a:pt x="26421" y="99322"/>
                  </a:lnTo>
                  <a:lnTo>
                    <a:pt x="59008" y="72331"/>
                  </a:lnTo>
                  <a:lnTo>
                    <a:pt x="81832" y="227"/>
                  </a:lnTo>
                  <a:lnTo>
                    <a:pt x="30040" y="1501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514338">
              <a:off x="-1644474" y="2160965"/>
              <a:ext cx="3844152" cy="4035524"/>
            </a:xfrm>
            <a:custGeom>
              <a:avLst/>
              <a:gdLst/>
              <a:ahLst/>
              <a:cxnLst/>
              <a:rect l="l" t="t" r="r" b="b"/>
              <a:pathLst>
                <a:path w="94953" h="99680" extrusionOk="0">
                  <a:moveTo>
                    <a:pt x="39160" y="99680"/>
                  </a:moveTo>
                  <a:lnTo>
                    <a:pt x="39088" y="99549"/>
                  </a:lnTo>
                  <a:lnTo>
                    <a:pt x="0" y="29707"/>
                  </a:lnTo>
                  <a:lnTo>
                    <a:pt x="131" y="29671"/>
                  </a:lnTo>
                  <a:lnTo>
                    <a:pt x="94857" y="1"/>
                  </a:lnTo>
                  <a:lnTo>
                    <a:pt x="94952" y="41887"/>
                  </a:lnTo>
                  <a:lnTo>
                    <a:pt x="94929" y="41923"/>
                  </a:lnTo>
                  <a:close/>
                  <a:moveTo>
                    <a:pt x="322" y="29838"/>
                  </a:moveTo>
                  <a:lnTo>
                    <a:pt x="39207" y="99311"/>
                  </a:lnTo>
                  <a:lnTo>
                    <a:pt x="94738" y="41792"/>
                  </a:lnTo>
                  <a:lnTo>
                    <a:pt x="94631" y="299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430265">
              <a:off x="6184762" y="-1321502"/>
              <a:ext cx="3378707" cy="3642785"/>
            </a:xfrm>
            <a:custGeom>
              <a:avLst/>
              <a:gdLst/>
              <a:ahLst/>
              <a:cxnLst/>
              <a:rect l="l" t="t" r="r" b="b"/>
              <a:pathLst>
                <a:path w="84238" h="90822" extrusionOk="0">
                  <a:moveTo>
                    <a:pt x="15348" y="90821"/>
                  </a:moveTo>
                  <a:lnTo>
                    <a:pt x="15312" y="90726"/>
                  </a:lnTo>
                  <a:lnTo>
                    <a:pt x="1" y="51566"/>
                  </a:lnTo>
                  <a:lnTo>
                    <a:pt x="45197" y="8501"/>
                  </a:lnTo>
                  <a:lnTo>
                    <a:pt x="45221" y="8501"/>
                  </a:lnTo>
                  <a:lnTo>
                    <a:pt x="76868" y="0"/>
                  </a:lnTo>
                  <a:lnTo>
                    <a:pt x="84238" y="19110"/>
                  </a:lnTo>
                  <a:lnTo>
                    <a:pt x="84238" y="19146"/>
                  </a:lnTo>
                  <a:lnTo>
                    <a:pt x="74486" y="79701"/>
                  </a:lnTo>
                  <a:lnTo>
                    <a:pt x="74403" y="79713"/>
                  </a:lnTo>
                  <a:close/>
                  <a:moveTo>
                    <a:pt x="275" y="51626"/>
                  </a:moveTo>
                  <a:lnTo>
                    <a:pt x="15491" y="90559"/>
                  </a:lnTo>
                  <a:lnTo>
                    <a:pt x="74284" y="79510"/>
                  </a:lnTo>
                  <a:lnTo>
                    <a:pt x="84011" y="19134"/>
                  </a:lnTo>
                  <a:lnTo>
                    <a:pt x="76737" y="262"/>
                  </a:lnTo>
                  <a:lnTo>
                    <a:pt x="45304" y="8704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 rot="1430265">
              <a:off x="6604611" y="-1035768"/>
              <a:ext cx="3294638" cy="3994742"/>
            </a:xfrm>
            <a:custGeom>
              <a:avLst/>
              <a:gdLst/>
              <a:ahLst/>
              <a:cxnLst/>
              <a:rect l="l" t="t" r="r" b="b"/>
              <a:pathLst>
                <a:path w="82142" h="99597" extrusionOk="0">
                  <a:moveTo>
                    <a:pt x="26433" y="99596"/>
                  </a:moveTo>
                  <a:lnTo>
                    <a:pt x="26361" y="99549"/>
                  </a:lnTo>
                  <a:lnTo>
                    <a:pt x="1" y="83523"/>
                  </a:lnTo>
                  <a:lnTo>
                    <a:pt x="36" y="83439"/>
                  </a:lnTo>
                  <a:lnTo>
                    <a:pt x="29897" y="1286"/>
                  </a:lnTo>
                  <a:lnTo>
                    <a:pt x="29969" y="1286"/>
                  </a:lnTo>
                  <a:lnTo>
                    <a:pt x="82142" y="1"/>
                  </a:lnTo>
                  <a:lnTo>
                    <a:pt x="82094" y="144"/>
                  </a:lnTo>
                  <a:lnTo>
                    <a:pt x="59199" y="72462"/>
                  </a:lnTo>
                  <a:lnTo>
                    <a:pt x="59175" y="72474"/>
                  </a:lnTo>
                  <a:close/>
                  <a:moveTo>
                    <a:pt x="274" y="83428"/>
                  </a:moveTo>
                  <a:lnTo>
                    <a:pt x="26421" y="99322"/>
                  </a:lnTo>
                  <a:lnTo>
                    <a:pt x="59008" y="72331"/>
                  </a:lnTo>
                  <a:lnTo>
                    <a:pt x="81832" y="227"/>
                  </a:lnTo>
                  <a:lnTo>
                    <a:pt x="30040" y="1501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75476" y="1244155"/>
              <a:ext cx="4003500" cy="2662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 rot="5400000">
              <a:off x="3228495" y="568429"/>
              <a:ext cx="2687009" cy="4013952"/>
            </a:xfrm>
            <a:custGeom>
              <a:avLst/>
              <a:gdLst/>
              <a:ahLst/>
              <a:cxnLst/>
              <a:rect l="l" t="t" r="r" b="b"/>
              <a:pathLst>
                <a:path w="47852" h="71534" extrusionOk="0">
                  <a:moveTo>
                    <a:pt x="47852" y="71533"/>
                  </a:moveTo>
                  <a:lnTo>
                    <a:pt x="0" y="71533"/>
                  </a:lnTo>
                  <a:lnTo>
                    <a:pt x="0" y="0"/>
                  </a:lnTo>
                  <a:lnTo>
                    <a:pt x="47852" y="0"/>
                  </a:lnTo>
                  <a:close/>
                  <a:moveTo>
                    <a:pt x="441" y="71093"/>
                  </a:moveTo>
                  <a:lnTo>
                    <a:pt x="47411" y="71093"/>
                  </a:lnTo>
                  <a:lnTo>
                    <a:pt x="47411" y="453"/>
                  </a:lnTo>
                  <a:lnTo>
                    <a:pt x="441" y="453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" name="Google Shape;19;p2"/>
          <p:cNvSpPr txBox="1">
            <a:spLocks noGrp="1"/>
          </p:cNvSpPr>
          <p:nvPr>
            <p:ph type="ctrTitle"/>
          </p:nvPr>
        </p:nvSpPr>
        <p:spPr>
          <a:xfrm>
            <a:off x="2745400" y="1637150"/>
            <a:ext cx="3653400" cy="188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Medium"/>
              <a:buNone/>
              <a:defRPr sz="8500" b="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Medium"/>
              <a:buNone/>
              <a:defRPr sz="5200" b="0">
                <a:solidFill>
                  <a:schemeClr val="lt1"/>
                </a:solidFill>
                <a:latin typeface="Rubik Medium"/>
                <a:ea typeface="Rubik Medium"/>
                <a:cs typeface="Rubik Medium"/>
                <a:sym typeface="Rubik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Medium"/>
              <a:buNone/>
              <a:defRPr sz="5200" b="0">
                <a:solidFill>
                  <a:schemeClr val="lt1"/>
                </a:solidFill>
                <a:latin typeface="Rubik Medium"/>
                <a:ea typeface="Rubik Medium"/>
                <a:cs typeface="Rubik Medium"/>
                <a:sym typeface="Rubik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Medium"/>
              <a:buNone/>
              <a:defRPr sz="5200" b="0">
                <a:solidFill>
                  <a:schemeClr val="lt1"/>
                </a:solidFill>
                <a:latin typeface="Rubik Medium"/>
                <a:ea typeface="Rubik Medium"/>
                <a:cs typeface="Rubik Medium"/>
                <a:sym typeface="Rubik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Medium"/>
              <a:buNone/>
              <a:defRPr sz="5200" b="0">
                <a:solidFill>
                  <a:schemeClr val="lt1"/>
                </a:solidFill>
                <a:latin typeface="Rubik Medium"/>
                <a:ea typeface="Rubik Medium"/>
                <a:cs typeface="Rubik Medium"/>
                <a:sym typeface="Rubik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Medium"/>
              <a:buNone/>
              <a:defRPr sz="5200" b="0">
                <a:solidFill>
                  <a:schemeClr val="lt1"/>
                </a:solidFill>
                <a:latin typeface="Rubik Medium"/>
                <a:ea typeface="Rubik Medium"/>
                <a:cs typeface="Rubik Medium"/>
                <a:sym typeface="Rubik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Medium"/>
              <a:buNone/>
              <a:defRPr sz="5200" b="0">
                <a:solidFill>
                  <a:schemeClr val="lt1"/>
                </a:solidFill>
                <a:latin typeface="Rubik Medium"/>
                <a:ea typeface="Rubik Medium"/>
                <a:cs typeface="Rubik Medium"/>
                <a:sym typeface="Rubik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Medium"/>
              <a:buNone/>
              <a:defRPr sz="5200" b="0">
                <a:solidFill>
                  <a:schemeClr val="lt1"/>
                </a:solidFill>
                <a:latin typeface="Rubik Medium"/>
                <a:ea typeface="Rubik Medium"/>
                <a:cs typeface="Rubik Medium"/>
                <a:sym typeface="Rubik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Medium"/>
              <a:buNone/>
              <a:defRPr sz="5200" b="0">
                <a:solidFill>
                  <a:schemeClr val="lt1"/>
                </a:solidFill>
                <a:latin typeface="Rubik Medium"/>
                <a:ea typeface="Rubik Medium"/>
                <a:cs typeface="Rubik Medium"/>
                <a:sym typeface="Rubik Medium"/>
              </a:defRPr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ubTitle" idx="1"/>
          </p:nvPr>
        </p:nvSpPr>
        <p:spPr>
          <a:xfrm>
            <a:off x="2053275" y="3906550"/>
            <a:ext cx="5037600" cy="54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oogle Shape;22;p3"/>
          <p:cNvGrpSpPr/>
          <p:nvPr/>
        </p:nvGrpSpPr>
        <p:grpSpPr>
          <a:xfrm>
            <a:off x="-3030308" y="-2842127"/>
            <a:ext cx="15253614" cy="10299995"/>
            <a:chOff x="-3030308" y="-2842127"/>
            <a:chExt cx="15253614" cy="10299995"/>
          </a:xfrm>
        </p:grpSpPr>
        <p:sp>
          <p:nvSpPr>
            <p:cNvPr id="23" name="Google Shape;23;p3"/>
            <p:cNvSpPr/>
            <p:nvPr/>
          </p:nvSpPr>
          <p:spPr>
            <a:xfrm rot="-9285662">
              <a:off x="7702278" y="-1512919"/>
              <a:ext cx="3844152" cy="4035524"/>
            </a:xfrm>
            <a:custGeom>
              <a:avLst/>
              <a:gdLst/>
              <a:ahLst/>
              <a:cxnLst/>
              <a:rect l="l" t="t" r="r" b="b"/>
              <a:pathLst>
                <a:path w="94953" h="99680" extrusionOk="0">
                  <a:moveTo>
                    <a:pt x="39160" y="99680"/>
                  </a:moveTo>
                  <a:lnTo>
                    <a:pt x="39088" y="99549"/>
                  </a:lnTo>
                  <a:lnTo>
                    <a:pt x="0" y="29707"/>
                  </a:lnTo>
                  <a:lnTo>
                    <a:pt x="131" y="29671"/>
                  </a:lnTo>
                  <a:lnTo>
                    <a:pt x="94857" y="1"/>
                  </a:lnTo>
                  <a:lnTo>
                    <a:pt x="94952" y="41887"/>
                  </a:lnTo>
                  <a:lnTo>
                    <a:pt x="94929" y="41923"/>
                  </a:lnTo>
                  <a:close/>
                  <a:moveTo>
                    <a:pt x="322" y="29838"/>
                  </a:moveTo>
                  <a:lnTo>
                    <a:pt x="39207" y="99311"/>
                  </a:lnTo>
                  <a:lnTo>
                    <a:pt x="94738" y="41792"/>
                  </a:lnTo>
                  <a:lnTo>
                    <a:pt x="94631" y="299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-9285662">
              <a:off x="-1764529" y="2618998"/>
              <a:ext cx="3410358" cy="3676910"/>
            </a:xfrm>
            <a:custGeom>
              <a:avLst/>
              <a:gdLst/>
              <a:ahLst/>
              <a:cxnLst/>
              <a:rect l="l" t="t" r="r" b="b"/>
              <a:pathLst>
                <a:path w="84238" h="90822" extrusionOk="0">
                  <a:moveTo>
                    <a:pt x="15348" y="90821"/>
                  </a:moveTo>
                  <a:lnTo>
                    <a:pt x="15312" y="90726"/>
                  </a:lnTo>
                  <a:lnTo>
                    <a:pt x="1" y="51566"/>
                  </a:lnTo>
                  <a:lnTo>
                    <a:pt x="45197" y="8501"/>
                  </a:lnTo>
                  <a:lnTo>
                    <a:pt x="45221" y="8501"/>
                  </a:lnTo>
                  <a:lnTo>
                    <a:pt x="76868" y="0"/>
                  </a:lnTo>
                  <a:lnTo>
                    <a:pt x="84238" y="19110"/>
                  </a:lnTo>
                  <a:lnTo>
                    <a:pt x="84238" y="19146"/>
                  </a:lnTo>
                  <a:lnTo>
                    <a:pt x="74486" y="79701"/>
                  </a:lnTo>
                  <a:lnTo>
                    <a:pt x="74403" y="79713"/>
                  </a:lnTo>
                  <a:close/>
                  <a:moveTo>
                    <a:pt x="275" y="51626"/>
                  </a:moveTo>
                  <a:lnTo>
                    <a:pt x="15491" y="90559"/>
                  </a:lnTo>
                  <a:lnTo>
                    <a:pt x="74284" y="79510"/>
                  </a:lnTo>
                  <a:lnTo>
                    <a:pt x="84011" y="19134"/>
                  </a:lnTo>
                  <a:lnTo>
                    <a:pt x="76737" y="262"/>
                  </a:lnTo>
                  <a:lnTo>
                    <a:pt x="45304" y="8704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9285662">
              <a:off x="-2326551" y="2687763"/>
              <a:ext cx="3325502" cy="4032164"/>
            </a:xfrm>
            <a:custGeom>
              <a:avLst/>
              <a:gdLst/>
              <a:ahLst/>
              <a:cxnLst/>
              <a:rect l="l" t="t" r="r" b="b"/>
              <a:pathLst>
                <a:path w="82142" h="99597" extrusionOk="0">
                  <a:moveTo>
                    <a:pt x="26433" y="99596"/>
                  </a:moveTo>
                  <a:lnTo>
                    <a:pt x="26361" y="99549"/>
                  </a:lnTo>
                  <a:lnTo>
                    <a:pt x="1" y="83523"/>
                  </a:lnTo>
                  <a:lnTo>
                    <a:pt x="36" y="83439"/>
                  </a:lnTo>
                  <a:lnTo>
                    <a:pt x="29897" y="1286"/>
                  </a:lnTo>
                  <a:lnTo>
                    <a:pt x="29969" y="1286"/>
                  </a:lnTo>
                  <a:lnTo>
                    <a:pt x="82142" y="1"/>
                  </a:lnTo>
                  <a:lnTo>
                    <a:pt x="82094" y="144"/>
                  </a:lnTo>
                  <a:lnTo>
                    <a:pt x="59199" y="72462"/>
                  </a:lnTo>
                  <a:lnTo>
                    <a:pt x="59175" y="72474"/>
                  </a:lnTo>
                  <a:close/>
                  <a:moveTo>
                    <a:pt x="274" y="83428"/>
                  </a:moveTo>
                  <a:lnTo>
                    <a:pt x="26421" y="99322"/>
                  </a:lnTo>
                  <a:lnTo>
                    <a:pt x="59008" y="72331"/>
                  </a:lnTo>
                  <a:lnTo>
                    <a:pt x="81832" y="227"/>
                  </a:lnTo>
                  <a:lnTo>
                    <a:pt x="30040" y="1501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rot="-9285662">
              <a:off x="-2353432" y="2795402"/>
              <a:ext cx="3844152" cy="4035524"/>
            </a:xfrm>
            <a:custGeom>
              <a:avLst/>
              <a:gdLst/>
              <a:ahLst/>
              <a:cxnLst/>
              <a:rect l="l" t="t" r="r" b="b"/>
              <a:pathLst>
                <a:path w="94953" h="99680" extrusionOk="0">
                  <a:moveTo>
                    <a:pt x="39160" y="99680"/>
                  </a:moveTo>
                  <a:lnTo>
                    <a:pt x="39088" y="99549"/>
                  </a:lnTo>
                  <a:lnTo>
                    <a:pt x="0" y="29707"/>
                  </a:lnTo>
                  <a:lnTo>
                    <a:pt x="131" y="29671"/>
                  </a:lnTo>
                  <a:lnTo>
                    <a:pt x="94857" y="1"/>
                  </a:lnTo>
                  <a:lnTo>
                    <a:pt x="94952" y="41887"/>
                  </a:lnTo>
                  <a:lnTo>
                    <a:pt x="94929" y="41923"/>
                  </a:lnTo>
                  <a:close/>
                  <a:moveTo>
                    <a:pt x="322" y="29838"/>
                  </a:moveTo>
                  <a:lnTo>
                    <a:pt x="39207" y="99311"/>
                  </a:lnTo>
                  <a:lnTo>
                    <a:pt x="94738" y="41792"/>
                  </a:lnTo>
                  <a:lnTo>
                    <a:pt x="94631" y="299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9369735">
              <a:off x="7789087" y="-1709064"/>
              <a:ext cx="3378707" cy="3642785"/>
            </a:xfrm>
            <a:custGeom>
              <a:avLst/>
              <a:gdLst/>
              <a:ahLst/>
              <a:cxnLst/>
              <a:rect l="l" t="t" r="r" b="b"/>
              <a:pathLst>
                <a:path w="84238" h="90822" extrusionOk="0">
                  <a:moveTo>
                    <a:pt x="15348" y="90821"/>
                  </a:moveTo>
                  <a:lnTo>
                    <a:pt x="15312" y="90726"/>
                  </a:lnTo>
                  <a:lnTo>
                    <a:pt x="1" y="51566"/>
                  </a:lnTo>
                  <a:lnTo>
                    <a:pt x="45197" y="8501"/>
                  </a:lnTo>
                  <a:lnTo>
                    <a:pt x="45221" y="8501"/>
                  </a:lnTo>
                  <a:lnTo>
                    <a:pt x="76868" y="0"/>
                  </a:lnTo>
                  <a:lnTo>
                    <a:pt x="84238" y="19110"/>
                  </a:lnTo>
                  <a:lnTo>
                    <a:pt x="84238" y="19146"/>
                  </a:lnTo>
                  <a:lnTo>
                    <a:pt x="74486" y="79701"/>
                  </a:lnTo>
                  <a:lnTo>
                    <a:pt x="74403" y="79713"/>
                  </a:lnTo>
                  <a:close/>
                  <a:moveTo>
                    <a:pt x="275" y="51626"/>
                  </a:moveTo>
                  <a:lnTo>
                    <a:pt x="15491" y="90559"/>
                  </a:lnTo>
                  <a:lnTo>
                    <a:pt x="74284" y="79510"/>
                  </a:lnTo>
                  <a:lnTo>
                    <a:pt x="84011" y="19134"/>
                  </a:lnTo>
                  <a:lnTo>
                    <a:pt x="76737" y="262"/>
                  </a:lnTo>
                  <a:lnTo>
                    <a:pt x="45304" y="8704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rot="-9369735">
              <a:off x="7453307" y="-2346755"/>
              <a:ext cx="3294638" cy="3994742"/>
            </a:xfrm>
            <a:custGeom>
              <a:avLst/>
              <a:gdLst/>
              <a:ahLst/>
              <a:cxnLst/>
              <a:rect l="l" t="t" r="r" b="b"/>
              <a:pathLst>
                <a:path w="82142" h="99597" extrusionOk="0">
                  <a:moveTo>
                    <a:pt x="26433" y="99596"/>
                  </a:moveTo>
                  <a:lnTo>
                    <a:pt x="26361" y="99549"/>
                  </a:lnTo>
                  <a:lnTo>
                    <a:pt x="1" y="83523"/>
                  </a:lnTo>
                  <a:lnTo>
                    <a:pt x="36" y="83439"/>
                  </a:lnTo>
                  <a:lnTo>
                    <a:pt x="29897" y="1286"/>
                  </a:lnTo>
                  <a:lnTo>
                    <a:pt x="29969" y="1286"/>
                  </a:lnTo>
                  <a:lnTo>
                    <a:pt x="82142" y="1"/>
                  </a:lnTo>
                  <a:lnTo>
                    <a:pt x="82094" y="144"/>
                  </a:lnTo>
                  <a:lnTo>
                    <a:pt x="59199" y="72462"/>
                  </a:lnTo>
                  <a:lnTo>
                    <a:pt x="59175" y="72474"/>
                  </a:lnTo>
                  <a:close/>
                  <a:moveTo>
                    <a:pt x="274" y="83428"/>
                  </a:moveTo>
                  <a:lnTo>
                    <a:pt x="26421" y="99322"/>
                  </a:lnTo>
                  <a:lnTo>
                    <a:pt x="59008" y="72331"/>
                  </a:lnTo>
                  <a:lnTo>
                    <a:pt x="81832" y="227"/>
                  </a:lnTo>
                  <a:lnTo>
                    <a:pt x="30040" y="1501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2439450" y="2337508"/>
            <a:ext cx="4265100" cy="148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subTitle" idx="1"/>
          </p:nvPr>
        </p:nvSpPr>
        <p:spPr>
          <a:xfrm>
            <a:off x="3133400" y="3782163"/>
            <a:ext cx="2877300" cy="6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title" idx="2" hasCustomPrompt="1"/>
          </p:nvPr>
        </p:nvSpPr>
        <p:spPr>
          <a:xfrm>
            <a:off x="3082350" y="867950"/>
            <a:ext cx="2979300" cy="130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1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6"/>
          <p:cNvGrpSpPr/>
          <p:nvPr/>
        </p:nvGrpSpPr>
        <p:grpSpPr>
          <a:xfrm>
            <a:off x="-1440509" y="-1153724"/>
            <a:ext cx="13405964" cy="9754155"/>
            <a:chOff x="-1440509" y="-1153724"/>
            <a:chExt cx="13405964" cy="9754155"/>
          </a:xfrm>
        </p:grpSpPr>
        <p:sp>
          <p:nvSpPr>
            <p:cNvPr id="59" name="Google Shape;59;p6"/>
            <p:cNvSpPr/>
            <p:nvPr/>
          </p:nvSpPr>
          <p:spPr>
            <a:xfrm rot="1514338">
              <a:off x="7444426" y="3937965"/>
              <a:ext cx="3844152" cy="4035524"/>
            </a:xfrm>
            <a:custGeom>
              <a:avLst/>
              <a:gdLst/>
              <a:ahLst/>
              <a:cxnLst/>
              <a:rect l="l" t="t" r="r" b="b"/>
              <a:pathLst>
                <a:path w="94953" h="99680" extrusionOk="0">
                  <a:moveTo>
                    <a:pt x="39160" y="99680"/>
                  </a:moveTo>
                  <a:lnTo>
                    <a:pt x="39088" y="99549"/>
                  </a:lnTo>
                  <a:lnTo>
                    <a:pt x="0" y="29707"/>
                  </a:lnTo>
                  <a:lnTo>
                    <a:pt x="131" y="29671"/>
                  </a:lnTo>
                  <a:lnTo>
                    <a:pt x="94857" y="1"/>
                  </a:lnTo>
                  <a:lnTo>
                    <a:pt x="94952" y="41887"/>
                  </a:lnTo>
                  <a:lnTo>
                    <a:pt x="94929" y="41923"/>
                  </a:lnTo>
                  <a:close/>
                  <a:moveTo>
                    <a:pt x="322" y="29838"/>
                  </a:moveTo>
                  <a:lnTo>
                    <a:pt x="39207" y="99311"/>
                  </a:lnTo>
                  <a:lnTo>
                    <a:pt x="94738" y="41792"/>
                  </a:lnTo>
                  <a:lnTo>
                    <a:pt x="94631" y="299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6"/>
            <p:cNvSpPr/>
            <p:nvPr/>
          </p:nvSpPr>
          <p:spPr>
            <a:xfrm rot="5114100">
              <a:off x="-1266016" y="-994810"/>
              <a:ext cx="2215747" cy="2388928"/>
            </a:xfrm>
            <a:custGeom>
              <a:avLst/>
              <a:gdLst/>
              <a:ahLst/>
              <a:cxnLst/>
              <a:rect l="l" t="t" r="r" b="b"/>
              <a:pathLst>
                <a:path w="84238" h="90822" extrusionOk="0">
                  <a:moveTo>
                    <a:pt x="15348" y="90821"/>
                  </a:moveTo>
                  <a:lnTo>
                    <a:pt x="15312" y="90726"/>
                  </a:lnTo>
                  <a:lnTo>
                    <a:pt x="1" y="51566"/>
                  </a:lnTo>
                  <a:lnTo>
                    <a:pt x="45197" y="8501"/>
                  </a:lnTo>
                  <a:lnTo>
                    <a:pt x="45221" y="8501"/>
                  </a:lnTo>
                  <a:lnTo>
                    <a:pt x="76868" y="0"/>
                  </a:lnTo>
                  <a:lnTo>
                    <a:pt x="84238" y="19110"/>
                  </a:lnTo>
                  <a:lnTo>
                    <a:pt x="84238" y="19146"/>
                  </a:lnTo>
                  <a:lnTo>
                    <a:pt x="74486" y="79701"/>
                  </a:lnTo>
                  <a:lnTo>
                    <a:pt x="74403" y="79713"/>
                  </a:lnTo>
                  <a:close/>
                  <a:moveTo>
                    <a:pt x="275" y="51626"/>
                  </a:moveTo>
                  <a:lnTo>
                    <a:pt x="15491" y="90559"/>
                  </a:lnTo>
                  <a:lnTo>
                    <a:pt x="74284" y="79510"/>
                  </a:lnTo>
                  <a:lnTo>
                    <a:pt x="84011" y="19134"/>
                  </a:lnTo>
                  <a:lnTo>
                    <a:pt x="76737" y="262"/>
                  </a:lnTo>
                  <a:lnTo>
                    <a:pt x="45304" y="8704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6"/>
            <p:cNvSpPr/>
            <p:nvPr/>
          </p:nvSpPr>
          <p:spPr>
            <a:xfrm rot="5114100">
              <a:off x="-760283" y="-943898"/>
              <a:ext cx="2160615" cy="2619741"/>
            </a:xfrm>
            <a:custGeom>
              <a:avLst/>
              <a:gdLst/>
              <a:ahLst/>
              <a:cxnLst/>
              <a:rect l="l" t="t" r="r" b="b"/>
              <a:pathLst>
                <a:path w="82142" h="99597" extrusionOk="0">
                  <a:moveTo>
                    <a:pt x="26433" y="99596"/>
                  </a:moveTo>
                  <a:lnTo>
                    <a:pt x="26361" y="99549"/>
                  </a:lnTo>
                  <a:lnTo>
                    <a:pt x="1" y="83523"/>
                  </a:lnTo>
                  <a:lnTo>
                    <a:pt x="36" y="83439"/>
                  </a:lnTo>
                  <a:lnTo>
                    <a:pt x="29897" y="1286"/>
                  </a:lnTo>
                  <a:lnTo>
                    <a:pt x="29969" y="1286"/>
                  </a:lnTo>
                  <a:lnTo>
                    <a:pt x="82142" y="1"/>
                  </a:lnTo>
                  <a:lnTo>
                    <a:pt x="82094" y="144"/>
                  </a:lnTo>
                  <a:lnTo>
                    <a:pt x="59199" y="72462"/>
                  </a:lnTo>
                  <a:lnTo>
                    <a:pt x="59175" y="72474"/>
                  </a:lnTo>
                  <a:close/>
                  <a:moveTo>
                    <a:pt x="274" y="83428"/>
                  </a:moveTo>
                  <a:lnTo>
                    <a:pt x="26421" y="99322"/>
                  </a:lnTo>
                  <a:lnTo>
                    <a:pt x="59008" y="72331"/>
                  </a:lnTo>
                  <a:lnTo>
                    <a:pt x="81832" y="227"/>
                  </a:lnTo>
                  <a:lnTo>
                    <a:pt x="30040" y="1501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6"/>
            <p:cNvSpPr/>
            <p:nvPr/>
          </p:nvSpPr>
          <p:spPr>
            <a:xfrm rot="5114100">
              <a:off x="-942760" y="-1111308"/>
              <a:ext cx="2497588" cy="2621924"/>
            </a:xfrm>
            <a:custGeom>
              <a:avLst/>
              <a:gdLst/>
              <a:ahLst/>
              <a:cxnLst/>
              <a:rect l="l" t="t" r="r" b="b"/>
              <a:pathLst>
                <a:path w="94953" h="99680" extrusionOk="0">
                  <a:moveTo>
                    <a:pt x="39160" y="99680"/>
                  </a:moveTo>
                  <a:lnTo>
                    <a:pt x="39088" y="99549"/>
                  </a:lnTo>
                  <a:lnTo>
                    <a:pt x="0" y="29707"/>
                  </a:lnTo>
                  <a:lnTo>
                    <a:pt x="131" y="29671"/>
                  </a:lnTo>
                  <a:lnTo>
                    <a:pt x="94857" y="1"/>
                  </a:lnTo>
                  <a:lnTo>
                    <a:pt x="94952" y="41887"/>
                  </a:lnTo>
                  <a:lnTo>
                    <a:pt x="94929" y="41923"/>
                  </a:lnTo>
                  <a:close/>
                  <a:moveTo>
                    <a:pt x="322" y="29838"/>
                  </a:moveTo>
                  <a:lnTo>
                    <a:pt x="39207" y="99311"/>
                  </a:lnTo>
                  <a:lnTo>
                    <a:pt x="94738" y="41792"/>
                  </a:lnTo>
                  <a:lnTo>
                    <a:pt x="94631" y="299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6"/>
            <p:cNvSpPr/>
            <p:nvPr/>
          </p:nvSpPr>
          <p:spPr>
            <a:xfrm rot="1430265">
              <a:off x="6938512" y="3660036"/>
              <a:ext cx="3378707" cy="3642785"/>
            </a:xfrm>
            <a:custGeom>
              <a:avLst/>
              <a:gdLst/>
              <a:ahLst/>
              <a:cxnLst/>
              <a:rect l="l" t="t" r="r" b="b"/>
              <a:pathLst>
                <a:path w="84238" h="90822" extrusionOk="0">
                  <a:moveTo>
                    <a:pt x="15348" y="90821"/>
                  </a:moveTo>
                  <a:lnTo>
                    <a:pt x="15312" y="90726"/>
                  </a:lnTo>
                  <a:lnTo>
                    <a:pt x="1" y="51566"/>
                  </a:lnTo>
                  <a:lnTo>
                    <a:pt x="45197" y="8501"/>
                  </a:lnTo>
                  <a:lnTo>
                    <a:pt x="45221" y="8501"/>
                  </a:lnTo>
                  <a:lnTo>
                    <a:pt x="76868" y="0"/>
                  </a:lnTo>
                  <a:lnTo>
                    <a:pt x="84238" y="19110"/>
                  </a:lnTo>
                  <a:lnTo>
                    <a:pt x="84238" y="19146"/>
                  </a:lnTo>
                  <a:lnTo>
                    <a:pt x="74486" y="79701"/>
                  </a:lnTo>
                  <a:lnTo>
                    <a:pt x="74403" y="79713"/>
                  </a:lnTo>
                  <a:close/>
                  <a:moveTo>
                    <a:pt x="275" y="51626"/>
                  </a:moveTo>
                  <a:lnTo>
                    <a:pt x="15491" y="90559"/>
                  </a:lnTo>
                  <a:lnTo>
                    <a:pt x="74284" y="79510"/>
                  </a:lnTo>
                  <a:lnTo>
                    <a:pt x="84011" y="19134"/>
                  </a:lnTo>
                  <a:lnTo>
                    <a:pt x="76737" y="262"/>
                  </a:lnTo>
                  <a:lnTo>
                    <a:pt x="45304" y="8704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6"/>
            <p:cNvSpPr/>
            <p:nvPr/>
          </p:nvSpPr>
          <p:spPr>
            <a:xfrm rot="1430265">
              <a:off x="7358361" y="3640970"/>
              <a:ext cx="3294638" cy="3994742"/>
            </a:xfrm>
            <a:custGeom>
              <a:avLst/>
              <a:gdLst/>
              <a:ahLst/>
              <a:cxnLst/>
              <a:rect l="l" t="t" r="r" b="b"/>
              <a:pathLst>
                <a:path w="82142" h="99597" extrusionOk="0">
                  <a:moveTo>
                    <a:pt x="26433" y="99596"/>
                  </a:moveTo>
                  <a:lnTo>
                    <a:pt x="26361" y="99549"/>
                  </a:lnTo>
                  <a:lnTo>
                    <a:pt x="1" y="83523"/>
                  </a:lnTo>
                  <a:lnTo>
                    <a:pt x="36" y="83439"/>
                  </a:lnTo>
                  <a:lnTo>
                    <a:pt x="29897" y="1286"/>
                  </a:lnTo>
                  <a:lnTo>
                    <a:pt x="29969" y="1286"/>
                  </a:lnTo>
                  <a:lnTo>
                    <a:pt x="82142" y="1"/>
                  </a:lnTo>
                  <a:lnTo>
                    <a:pt x="82094" y="144"/>
                  </a:lnTo>
                  <a:lnTo>
                    <a:pt x="59199" y="72462"/>
                  </a:lnTo>
                  <a:lnTo>
                    <a:pt x="59175" y="72474"/>
                  </a:lnTo>
                  <a:close/>
                  <a:moveTo>
                    <a:pt x="274" y="83428"/>
                  </a:moveTo>
                  <a:lnTo>
                    <a:pt x="26421" y="99322"/>
                  </a:lnTo>
                  <a:lnTo>
                    <a:pt x="59008" y="72331"/>
                  </a:lnTo>
                  <a:lnTo>
                    <a:pt x="81832" y="227"/>
                  </a:lnTo>
                  <a:lnTo>
                    <a:pt x="30040" y="1501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" name="Google Shape;65;p6"/>
          <p:cNvSpPr txBox="1">
            <a:spLocks noGrp="1"/>
          </p:cNvSpPr>
          <p:nvPr>
            <p:ph type="title"/>
          </p:nvPr>
        </p:nvSpPr>
        <p:spPr>
          <a:xfrm>
            <a:off x="1996975" y="539500"/>
            <a:ext cx="5150100" cy="4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p7"/>
          <p:cNvGrpSpPr/>
          <p:nvPr/>
        </p:nvGrpSpPr>
        <p:grpSpPr>
          <a:xfrm>
            <a:off x="-1645549" y="-2015865"/>
            <a:ext cx="14188757" cy="10087940"/>
            <a:chOff x="-1645549" y="-2015865"/>
            <a:chExt cx="14188757" cy="10087940"/>
          </a:xfrm>
        </p:grpSpPr>
        <p:grpSp>
          <p:nvGrpSpPr>
            <p:cNvPr id="68" name="Google Shape;68;p7"/>
            <p:cNvGrpSpPr/>
            <p:nvPr/>
          </p:nvGrpSpPr>
          <p:grpSpPr>
            <a:xfrm>
              <a:off x="-1645549" y="-2015865"/>
              <a:ext cx="3359588" cy="8686086"/>
              <a:chOff x="7271351" y="-2015865"/>
              <a:chExt cx="3359588" cy="8686086"/>
            </a:xfrm>
          </p:grpSpPr>
          <p:sp>
            <p:nvSpPr>
              <p:cNvPr id="69" name="Google Shape;69;p7"/>
              <p:cNvSpPr/>
              <p:nvPr/>
            </p:nvSpPr>
            <p:spPr>
              <a:xfrm rot="-336564">
                <a:off x="7392508" y="3512414"/>
                <a:ext cx="2408737" cy="2597003"/>
              </a:xfrm>
              <a:custGeom>
                <a:avLst/>
                <a:gdLst/>
                <a:ahLst/>
                <a:cxnLst/>
                <a:rect l="l" t="t" r="r" b="b"/>
                <a:pathLst>
                  <a:path w="84238" h="90822" extrusionOk="0">
                    <a:moveTo>
                      <a:pt x="15348" y="90821"/>
                    </a:moveTo>
                    <a:lnTo>
                      <a:pt x="15312" y="90726"/>
                    </a:lnTo>
                    <a:lnTo>
                      <a:pt x="1" y="51566"/>
                    </a:lnTo>
                    <a:lnTo>
                      <a:pt x="45197" y="8501"/>
                    </a:lnTo>
                    <a:lnTo>
                      <a:pt x="45221" y="8501"/>
                    </a:lnTo>
                    <a:lnTo>
                      <a:pt x="76868" y="0"/>
                    </a:lnTo>
                    <a:lnTo>
                      <a:pt x="84238" y="19110"/>
                    </a:lnTo>
                    <a:lnTo>
                      <a:pt x="84238" y="19146"/>
                    </a:lnTo>
                    <a:lnTo>
                      <a:pt x="74486" y="79701"/>
                    </a:lnTo>
                    <a:lnTo>
                      <a:pt x="74403" y="79713"/>
                    </a:lnTo>
                    <a:close/>
                    <a:moveTo>
                      <a:pt x="275" y="51626"/>
                    </a:moveTo>
                    <a:lnTo>
                      <a:pt x="15491" y="90559"/>
                    </a:lnTo>
                    <a:lnTo>
                      <a:pt x="74284" y="79510"/>
                    </a:lnTo>
                    <a:lnTo>
                      <a:pt x="84011" y="19134"/>
                    </a:lnTo>
                    <a:lnTo>
                      <a:pt x="76737" y="262"/>
                    </a:lnTo>
                    <a:lnTo>
                      <a:pt x="45304" y="870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6"/>
                  </a:gs>
                  <a:gs pos="50000">
                    <a:schemeClr val="accent4"/>
                  </a:gs>
                  <a:gs pos="100000">
                    <a:schemeClr val="accent5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7"/>
              <p:cNvSpPr/>
              <p:nvPr/>
            </p:nvSpPr>
            <p:spPr>
              <a:xfrm rot="-336564">
                <a:off x="7859748" y="3677361"/>
                <a:ext cx="2348804" cy="2847919"/>
              </a:xfrm>
              <a:custGeom>
                <a:avLst/>
                <a:gdLst/>
                <a:ahLst/>
                <a:cxnLst/>
                <a:rect l="l" t="t" r="r" b="b"/>
                <a:pathLst>
                  <a:path w="82142" h="99597" extrusionOk="0">
                    <a:moveTo>
                      <a:pt x="26433" y="99596"/>
                    </a:moveTo>
                    <a:lnTo>
                      <a:pt x="26361" y="99549"/>
                    </a:lnTo>
                    <a:lnTo>
                      <a:pt x="1" y="83523"/>
                    </a:lnTo>
                    <a:lnTo>
                      <a:pt x="36" y="83439"/>
                    </a:lnTo>
                    <a:lnTo>
                      <a:pt x="29897" y="1286"/>
                    </a:lnTo>
                    <a:lnTo>
                      <a:pt x="29969" y="1286"/>
                    </a:lnTo>
                    <a:lnTo>
                      <a:pt x="82142" y="1"/>
                    </a:lnTo>
                    <a:lnTo>
                      <a:pt x="82094" y="144"/>
                    </a:lnTo>
                    <a:lnTo>
                      <a:pt x="59199" y="72462"/>
                    </a:lnTo>
                    <a:lnTo>
                      <a:pt x="59175" y="72474"/>
                    </a:lnTo>
                    <a:close/>
                    <a:moveTo>
                      <a:pt x="274" y="83428"/>
                    </a:moveTo>
                    <a:lnTo>
                      <a:pt x="26421" y="99322"/>
                    </a:lnTo>
                    <a:lnTo>
                      <a:pt x="59008" y="72331"/>
                    </a:lnTo>
                    <a:lnTo>
                      <a:pt x="81832" y="227"/>
                    </a:lnTo>
                    <a:lnTo>
                      <a:pt x="30040" y="1501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6"/>
                  </a:gs>
                  <a:gs pos="50000">
                    <a:schemeClr val="accent4"/>
                  </a:gs>
                  <a:gs pos="100000">
                    <a:schemeClr val="accent5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7"/>
              <p:cNvSpPr/>
              <p:nvPr/>
            </p:nvSpPr>
            <p:spPr>
              <a:xfrm rot="-336564">
                <a:off x="7496060" y="3694056"/>
                <a:ext cx="2715127" cy="2850293"/>
              </a:xfrm>
              <a:custGeom>
                <a:avLst/>
                <a:gdLst/>
                <a:ahLst/>
                <a:cxnLst/>
                <a:rect l="l" t="t" r="r" b="b"/>
                <a:pathLst>
                  <a:path w="94953" h="99680" extrusionOk="0">
                    <a:moveTo>
                      <a:pt x="39160" y="99680"/>
                    </a:moveTo>
                    <a:lnTo>
                      <a:pt x="39088" y="99549"/>
                    </a:lnTo>
                    <a:lnTo>
                      <a:pt x="0" y="29707"/>
                    </a:lnTo>
                    <a:lnTo>
                      <a:pt x="131" y="29671"/>
                    </a:lnTo>
                    <a:lnTo>
                      <a:pt x="94857" y="1"/>
                    </a:lnTo>
                    <a:lnTo>
                      <a:pt x="94952" y="41887"/>
                    </a:lnTo>
                    <a:lnTo>
                      <a:pt x="94929" y="41923"/>
                    </a:lnTo>
                    <a:close/>
                    <a:moveTo>
                      <a:pt x="322" y="29838"/>
                    </a:moveTo>
                    <a:lnTo>
                      <a:pt x="39207" y="99311"/>
                    </a:lnTo>
                    <a:lnTo>
                      <a:pt x="94738" y="41792"/>
                    </a:lnTo>
                    <a:lnTo>
                      <a:pt x="94631" y="299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6"/>
                  </a:gs>
                  <a:gs pos="50000">
                    <a:schemeClr val="accent4"/>
                  </a:gs>
                  <a:gs pos="100000">
                    <a:schemeClr val="accent5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7"/>
              <p:cNvSpPr/>
              <p:nvPr/>
            </p:nvSpPr>
            <p:spPr>
              <a:xfrm rot="10463436">
                <a:off x="8101045" y="-1455062"/>
                <a:ext cx="2408737" cy="2597003"/>
              </a:xfrm>
              <a:custGeom>
                <a:avLst/>
                <a:gdLst/>
                <a:ahLst/>
                <a:cxnLst/>
                <a:rect l="l" t="t" r="r" b="b"/>
                <a:pathLst>
                  <a:path w="84238" h="90822" extrusionOk="0">
                    <a:moveTo>
                      <a:pt x="15348" y="90821"/>
                    </a:moveTo>
                    <a:lnTo>
                      <a:pt x="15312" y="90726"/>
                    </a:lnTo>
                    <a:lnTo>
                      <a:pt x="1" y="51566"/>
                    </a:lnTo>
                    <a:lnTo>
                      <a:pt x="45197" y="8501"/>
                    </a:lnTo>
                    <a:lnTo>
                      <a:pt x="45221" y="8501"/>
                    </a:lnTo>
                    <a:lnTo>
                      <a:pt x="76868" y="0"/>
                    </a:lnTo>
                    <a:lnTo>
                      <a:pt x="84238" y="19110"/>
                    </a:lnTo>
                    <a:lnTo>
                      <a:pt x="84238" y="19146"/>
                    </a:lnTo>
                    <a:lnTo>
                      <a:pt x="74486" y="79701"/>
                    </a:lnTo>
                    <a:lnTo>
                      <a:pt x="74403" y="79713"/>
                    </a:lnTo>
                    <a:close/>
                    <a:moveTo>
                      <a:pt x="275" y="51626"/>
                    </a:moveTo>
                    <a:lnTo>
                      <a:pt x="15491" y="90559"/>
                    </a:lnTo>
                    <a:lnTo>
                      <a:pt x="74284" y="79510"/>
                    </a:lnTo>
                    <a:lnTo>
                      <a:pt x="84011" y="19134"/>
                    </a:lnTo>
                    <a:lnTo>
                      <a:pt x="76737" y="262"/>
                    </a:lnTo>
                    <a:lnTo>
                      <a:pt x="45304" y="870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6"/>
                  </a:gs>
                  <a:gs pos="50000">
                    <a:schemeClr val="accent4"/>
                  </a:gs>
                  <a:gs pos="100000">
                    <a:schemeClr val="accent5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7"/>
              <p:cNvSpPr/>
              <p:nvPr/>
            </p:nvSpPr>
            <p:spPr>
              <a:xfrm rot="10463436">
                <a:off x="7693739" y="-1870925"/>
                <a:ext cx="2348804" cy="2847919"/>
              </a:xfrm>
              <a:custGeom>
                <a:avLst/>
                <a:gdLst/>
                <a:ahLst/>
                <a:cxnLst/>
                <a:rect l="l" t="t" r="r" b="b"/>
                <a:pathLst>
                  <a:path w="82142" h="99597" extrusionOk="0">
                    <a:moveTo>
                      <a:pt x="26433" y="99596"/>
                    </a:moveTo>
                    <a:lnTo>
                      <a:pt x="26361" y="99549"/>
                    </a:lnTo>
                    <a:lnTo>
                      <a:pt x="1" y="83523"/>
                    </a:lnTo>
                    <a:lnTo>
                      <a:pt x="36" y="83439"/>
                    </a:lnTo>
                    <a:lnTo>
                      <a:pt x="29897" y="1286"/>
                    </a:lnTo>
                    <a:lnTo>
                      <a:pt x="29969" y="1286"/>
                    </a:lnTo>
                    <a:lnTo>
                      <a:pt x="82142" y="1"/>
                    </a:lnTo>
                    <a:lnTo>
                      <a:pt x="82094" y="144"/>
                    </a:lnTo>
                    <a:lnTo>
                      <a:pt x="59199" y="72462"/>
                    </a:lnTo>
                    <a:lnTo>
                      <a:pt x="59175" y="72474"/>
                    </a:lnTo>
                    <a:close/>
                    <a:moveTo>
                      <a:pt x="274" y="83428"/>
                    </a:moveTo>
                    <a:lnTo>
                      <a:pt x="26421" y="99322"/>
                    </a:lnTo>
                    <a:lnTo>
                      <a:pt x="59008" y="72331"/>
                    </a:lnTo>
                    <a:lnTo>
                      <a:pt x="81832" y="227"/>
                    </a:lnTo>
                    <a:lnTo>
                      <a:pt x="30040" y="1501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6"/>
                  </a:gs>
                  <a:gs pos="50000">
                    <a:schemeClr val="accent4"/>
                  </a:gs>
                  <a:gs pos="100000">
                    <a:schemeClr val="accent5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7"/>
              <p:cNvSpPr/>
              <p:nvPr/>
            </p:nvSpPr>
            <p:spPr>
              <a:xfrm rot="10463436">
                <a:off x="7691103" y="-1889993"/>
                <a:ext cx="2715127" cy="2850293"/>
              </a:xfrm>
              <a:custGeom>
                <a:avLst/>
                <a:gdLst/>
                <a:ahLst/>
                <a:cxnLst/>
                <a:rect l="l" t="t" r="r" b="b"/>
                <a:pathLst>
                  <a:path w="94953" h="99680" extrusionOk="0">
                    <a:moveTo>
                      <a:pt x="39160" y="99680"/>
                    </a:moveTo>
                    <a:lnTo>
                      <a:pt x="39088" y="99549"/>
                    </a:lnTo>
                    <a:lnTo>
                      <a:pt x="0" y="29707"/>
                    </a:lnTo>
                    <a:lnTo>
                      <a:pt x="131" y="29671"/>
                    </a:lnTo>
                    <a:lnTo>
                      <a:pt x="94857" y="1"/>
                    </a:lnTo>
                    <a:lnTo>
                      <a:pt x="94952" y="41887"/>
                    </a:lnTo>
                    <a:lnTo>
                      <a:pt x="94929" y="41923"/>
                    </a:lnTo>
                    <a:close/>
                    <a:moveTo>
                      <a:pt x="322" y="29838"/>
                    </a:moveTo>
                    <a:lnTo>
                      <a:pt x="39207" y="99311"/>
                    </a:lnTo>
                    <a:lnTo>
                      <a:pt x="94738" y="41792"/>
                    </a:lnTo>
                    <a:lnTo>
                      <a:pt x="94631" y="299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6"/>
                  </a:gs>
                  <a:gs pos="50000">
                    <a:schemeClr val="accent4"/>
                  </a:gs>
                  <a:gs pos="100000">
                    <a:schemeClr val="accent5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" name="Google Shape;75;p7"/>
            <p:cNvGrpSpPr/>
            <p:nvPr/>
          </p:nvGrpSpPr>
          <p:grpSpPr>
            <a:xfrm rot="2219984">
              <a:off x="7913359" y="3296805"/>
              <a:ext cx="3796561" cy="4039571"/>
              <a:chOff x="7558301" y="3163860"/>
              <a:chExt cx="3072638" cy="3269311"/>
            </a:xfrm>
          </p:grpSpPr>
          <p:sp>
            <p:nvSpPr>
              <p:cNvPr id="76" name="Google Shape;76;p7"/>
              <p:cNvSpPr/>
              <p:nvPr/>
            </p:nvSpPr>
            <p:spPr>
              <a:xfrm rot="-336564">
                <a:off x="7679458" y="3275364"/>
                <a:ext cx="2408737" cy="2597003"/>
              </a:xfrm>
              <a:custGeom>
                <a:avLst/>
                <a:gdLst/>
                <a:ahLst/>
                <a:cxnLst/>
                <a:rect l="l" t="t" r="r" b="b"/>
                <a:pathLst>
                  <a:path w="84238" h="90822" extrusionOk="0">
                    <a:moveTo>
                      <a:pt x="15348" y="90821"/>
                    </a:moveTo>
                    <a:lnTo>
                      <a:pt x="15312" y="90726"/>
                    </a:lnTo>
                    <a:lnTo>
                      <a:pt x="1" y="51566"/>
                    </a:lnTo>
                    <a:lnTo>
                      <a:pt x="45197" y="8501"/>
                    </a:lnTo>
                    <a:lnTo>
                      <a:pt x="45221" y="8501"/>
                    </a:lnTo>
                    <a:lnTo>
                      <a:pt x="76868" y="0"/>
                    </a:lnTo>
                    <a:lnTo>
                      <a:pt x="84238" y="19110"/>
                    </a:lnTo>
                    <a:lnTo>
                      <a:pt x="84238" y="19146"/>
                    </a:lnTo>
                    <a:lnTo>
                      <a:pt x="74486" y="79701"/>
                    </a:lnTo>
                    <a:lnTo>
                      <a:pt x="74403" y="79713"/>
                    </a:lnTo>
                    <a:close/>
                    <a:moveTo>
                      <a:pt x="275" y="51626"/>
                    </a:moveTo>
                    <a:lnTo>
                      <a:pt x="15491" y="90559"/>
                    </a:lnTo>
                    <a:lnTo>
                      <a:pt x="74284" y="79510"/>
                    </a:lnTo>
                    <a:lnTo>
                      <a:pt x="84011" y="19134"/>
                    </a:lnTo>
                    <a:lnTo>
                      <a:pt x="76737" y="262"/>
                    </a:lnTo>
                    <a:lnTo>
                      <a:pt x="45304" y="870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6"/>
                  </a:gs>
                  <a:gs pos="50000">
                    <a:schemeClr val="accent4"/>
                  </a:gs>
                  <a:gs pos="100000">
                    <a:schemeClr val="accent5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7"/>
              <p:cNvSpPr/>
              <p:nvPr/>
            </p:nvSpPr>
            <p:spPr>
              <a:xfrm rot="-336564">
                <a:off x="8146698" y="3440311"/>
                <a:ext cx="2348804" cy="2847919"/>
              </a:xfrm>
              <a:custGeom>
                <a:avLst/>
                <a:gdLst/>
                <a:ahLst/>
                <a:cxnLst/>
                <a:rect l="l" t="t" r="r" b="b"/>
                <a:pathLst>
                  <a:path w="82142" h="99597" extrusionOk="0">
                    <a:moveTo>
                      <a:pt x="26433" y="99596"/>
                    </a:moveTo>
                    <a:lnTo>
                      <a:pt x="26361" y="99549"/>
                    </a:lnTo>
                    <a:lnTo>
                      <a:pt x="1" y="83523"/>
                    </a:lnTo>
                    <a:lnTo>
                      <a:pt x="36" y="83439"/>
                    </a:lnTo>
                    <a:lnTo>
                      <a:pt x="29897" y="1286"/>
                    </a:lnTo>
                    <a:lnTo>
                      <a:pt x="29969" y="1286"/>
                    </a:lnTo>
                    <a:lnTo>
                      <a:pt x="82142" y="1"/>
                    </a:lnTo>
                    <a:lnTo>
                      <a:pt x="82094" y="144"/>
                    </a:lnTo>
                    <a:lnTo>
                      <a:pt x="59199" y="72462"/>
                    </a:lnTo>
                    <a:lnTo>
                      <a:pt x="59175" y="72474"/>
                    </a:lnTo>
                    <a:close/>
                    <a:moveTo>
                      <a:pt x="274" y="83428"/>
                    </a:moveTo>
                    <a:lnTo>
                      <a:pt x="26421" y="99322"/>
                    </a:lnTo>
                    <a:lnTo>
                      <a:pt x="59008" y="72331"/>
                    </a:lnTo>
                    <a:lnTo>
                      <a:pt x="81832" y="227"/>
                    </a:lnTo>
                    <a:lnTo>
                      <a:pt x="30040" y="1501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6"/>
                  </a:gs>
                  <a:gs pos="50000">
                    <a:schemeClr val="accent4"/>
                  </a:gs>
                  <a:gs pos="100000">
                    <a:schemeClr val="accent5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7"/>
              <p:cNvSpPr/>
              <p:nvPr/>
            </p:nvSpPr>
            <p:spPr>
              <a:xfrm rot="-336564">
                <a:off x="7783010" y="3457006"/>
                <a:ext cx="2715127" cy="2850293"/>
              </a:xfrm>
              <a:custGeom>
                <a:avLst/>
                <a:gdLst/>
                <a:ahLst/>
                <a:cxnLst/>
                <a:rect l="l" t="t" r="r" b="b"/>
                <a:pathLst>
                  <a:path w="94953" h="99680" extrusionOk="0">
                    <a:moveTo>
                      <a:pt x="39160" y="99680"/>
                    </a:moveTo>
                    <a:lnTo>
                      <a:pt x="39088" y="99549"/>
                    </a:lnTo>
                    <a:lnTo>
                      <a:pt x="0" y="29707"/>
                    </a:lnTo>
                    <a:lnTo>
                      <a:pt x="131" y="29671"/>
                    </a:lnTo>
                    <a:lnTo>
                      <a:pt x="94857" y="1"/>
                    </a:lnTo>
                    <a:lnTo>
                      <a:pt x="94952" y="41887"/>
                    </a:lnTo>
                    <a:lnTo>
                      <a:pt x="94929" y="41923"/>
                    </a:lnTo>
                    <a:close/>
                    <a:moveTo>
                      <a:pt x="322" y="29838"/>
                    </a:moveTo>
                    <a:lnTo>
                      <a:pt x="39207" y="99311"/>
                    </a:lnTo>
                    <a:lnTo>
                      <a:pt x="94738" y="41792"/>
                    </a:lnTo>
                    <a:lnTo>
                      <a:pt x="94631" y="299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6"/>
                  </a:gs>
                  <a:gs pos="50000">
                    <a:schemeClr val="accent4"/>
                  </a:gs>
                  <a:gs pos="100000">
                    <a:schemeClr val="accent5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9" name="Google Shape;79;p7"/>
          <p:cNvSpPr txBox="1">
            <a:spLocks noGrp="1"/>
          </p:cNvSpPr>
          <p:nvPr>
            <p:ph type="body" idx="1"/>
          </p:nvPr>
        </p:nvSpPr>
        <p:spPr>
          <a:xfrm>
            <a:off x="1427100" y="1221400"/>
            <a:ext cx="2946900" cy="275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8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7"/>
          <p:cNvSpPr txBox="1">
            <a:spLocks noGrp="1"/>
          </p:cNvSpPr>
          <p:nvPr>
            <p:ph type="title"/>
          </p:nvPr>
        </p:nvSpPr>
        <p:spPr>
          <a:xfrm>
            <a:off x="1996975" y="539500"/>
            <a:ext cx="5150100" cy="4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"/>
          <p:cNvSpPr/>
          <p:nvPr/>
        </p:nvSpPr>
        <p:spPr>
          <a:xfrm rot="8834965">
            <a:off x="7696100" y="-555631"/>
            <a:ext cx="3031658" cy="3182581"/>
          </a:xfrm>
          <a:custGeom>
            <a:avLst/>
            <a:gdLst/>
            <a:ahLst/>
            <a:cxnLst/>
            <a:rect l="l" t="t" r="r" b="b"/>
            <a:pathLst>
              <a:path w="94953" h="99680" extrusionOk="0">
                <a:moveTo>
                  <a:pt x="39160" y="99680"/>
                </a:moveTo>
                <a:lnTo>
                  <a:pt x="39088" y="99549"/>
                </a:lnTo>
                <a:lnTo>
                  <a:pt x="0" y="29707"/>
                </a:lnTo>
                <a:lnTo>
                  <a:pt x="131" y="29671"/>
                </a:lnTo>
                <a:lnTo>
                  <a:pt x="94857" y="1"/>
                </a:lnTo>
                <a:lnTo>
                  <a:pt x="94952" y="41887"/>
                </a:lnTo>
                <a:lnTo>
                  <a:pt x="94929" y="41923"/>
                </a:lnTo>
                <a:close/>
                <a:moveTo>
                  <a:pt x="322" y="29838"/>
                </a:moveTo>
                <a:lnTo>
                  <a:pt x="39207" y="99311"/>
                </a:lnTo>
                <a:lnTo>
                  <a:pt x="94738" y="41792"/>
                </a:lnTo>
                <a:lnTo>
                  <a:pt x="94631" y="299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5"/>
          <p:cNvSpPr/>
          <p:nvPr/>
        </p:nvSpPr>
        <p:spPr>
          <a:xfrm rot="-9285662">
            <a:off x="-316729" y="-249802"/>
            <a:ext cx="3410358" cy="3676910"/>
          </a:xfrm>
          <a:custGeom>
            <a:avLst/>
            <a:gdLst/>
            <a:ahLst/>
            <a:cxnLst/>
            <a:rect l="l" t="t" r="r" b="b"/>
            <a:pathLst>
              <a:path w="84238" h="90822" extrusionOk="0">
                <a:moveTo>
                  <a:pt x="15348" y="90821"/>
                </a:moveTo>
                <a:lnTo>
                  <a:pt x="15312" y="90726"/>
                </a:lnTo>
                <a:lnTo>
                  <a:pt x="1" y="51566"/>
                </a:lnTo>
                <a:lnTo>
                  <a:pt x="45197" y="8501"/>
                </a:lnTo>
                <a:lnTo>
                  <a:pt x="45221" y="8501"/>
                </a:lnTo>
                <a:lnTo>
                  <a:pt x="76868" y="0"/>
                </a:lnTo>
                <a:lnTo>
                  <a:pt x="84238" y="19110"/>
                </a:lnTo>
                <a:lnTo>
                  <a:pt x="84238" y="19146"/>
                </a:lnTo>
                <a:lnTo>
                  <a:pt x="74486" y="79701"/>
                </a:lnTo>
                <a:lnTo>
                  <a:pt x="74403" y="79713"/>
                </a:lnTo>
                <a:close/>
                <a:moveTo>
                  <a:pt x="275" y="51626"/>
                </a:moveTo>
                <a:lnTo>
                  <a:pt x="15491" y="90559"/>
                </a:lnTo>
                <a:lnTo>
                  <a:pt x="74284" y="79510"/>
                </a:lnTo>
                <a:lnTo>
                  <a:pt x="84011" y="19134"/>
                </a:lnTo>
                <a:lnTo>
                  <a:pt x="76737" y="262"/>
                </a:lnTo>
                <a:lnTo>
                  <a:pt x="45304" y="8704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5"/>
          <p:cNvSpPr/>
          <p:nvPr/>
        </p:nvSpPr>
        <p:spPr>
          <a:xfrm rot="-9285662">
            <a:off x="-878751" y="-181037"/>
            <a:ext cx="3325502" cy="4032164"/>
          </a:xfrm>
          <a:custGeom>
            <a:avLst/>
            <a:gdLst/>
            <a:ahLst/>
            <a:cxnLst/>
            <a:rect l="l" t="t" r="r" b="b"/>
            <a:pathLst>
              <a:path w="82142" h="99597" extrusionOk="0">
                <a:moveTo>
                  <a:pt x="26433" y="99596"/>
                </a:moveTo>
                <a:lnTo>
                  <a:pt x="26361" y="99549"/>
                </a:lnTo>
                <a:lnTo>
                  <a:pt x="1" y="83523"/>
                </a:lnTo>
                <a:lnTo>
                  <a:pt x="36" y="83439"/>
                </a:lnTo>
                <a:lnTo>
                  <a:pt x="29897" y="1286"/>
                </a:lnTo>
                <a:lnTo>
                  <a:pt x="29969" y="1286"/>
                </a:lnTo>
                <a:lnTo>
                  <a:pt x="82142" y="1"/>
                </a:lnTo>
                <a:lnTo>
                  <a:pt x="82094" y="144"/>
                </a:lnTo>
                <a:lnTo>
                  <a:pt x="59199" y="72462"/>
                </a:lnTo>
                <a:lnTo>
                  <a:pt x="59175" y="72474"/>
                </a:lnTo>
                <a:close/>
                <a:moveTo>
                  <a:pt x="274" y="83428"/>
                </a:moveTo>
                <a:lnTo>
                  <a:pt x="26421" y="99322"/>
                </a:lnTo>
                <a:lnTo>
                  <a:pt x="59008" y="72331"/>
                </a:lnTo>
                <a:lnTo>
                  <a:pt x="81832" y="227"/>
                </a:lnTo>
                <a:lnTo>
                  <a:pt x="30040" y="1501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5"/>
          <p:cNvSpPr/>
          <p:nvPr/>
        </p:nvSpPr>
        <p:spPr>
          <a:xfrm rot="-9285662">
            <a:off x="-905632" y="-73398"/>
            <a:ext cx="3844152" cy="4035524"/>
          </a:xfrm>
          <a:custGeom>
            <a:avLst/>
            <a:gdLst/>
            <a:ahLst/>
            <a:cxnLst/>
            <a:rect l="l" t="t" r="r" b="b"/>
            <a:pathLst>
              <a:path w="94953" h="99680" extrusionOk="0">
                <a:moveTo>
                  <a:pt x="39160" y="99680"/>
                </a:moveTo>
                <a:lnTo>
                  <a:pt x="39088" y="99549"/>
                </a:lnTo>
                <a:lnTo>
                  <a:pt x="0" y="29707"/>
                </a:lnTo>
                <a:lnTo>
                  <a:pt x="131" y="29671"/>
                </a:lnTo>
                <a:lnTo>
                  <a:pt x="94857" y="1"/>
                </a:lnTo>
                <a:lnTo>
                  <a:pt x="94952" y="41887"/>
                </a:lnTo>
                <a:lnTo>
                  <a:pt x="94929" y="41923"/>
                </a:lnTo>
                <a:close/>
                <a:moveTo>
                  <a:pt x="322" y="29838"/>
                </a:moveTo>
                <a:lnTo>
                  <a:pt x="39207" y="99311"/>
                </a:lnTo>
                <a:lnTo>
                  <a:pt x="94738" y="41792"/>
                </a:lnTo>
                <a:lnTo>
                  <a:pt x="94631" y="299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5"/>
          <p:cNvSpPr/>
          <p:nvPr/>
        </p:nvSpPr>
        <p:spPr>
          <a:xfrm rot="8750940">
            <a:off x="7556098" y="-467301"/>
            <a:ext cx="2664626" cy="2872891"/>
          </a:xfrm>
          <a:custGeom>
            <a:avLst/>
            <a:gdLst/>
            <a:ahLst/>
            <a:cxnLst/>
            <a:rect l="l" t="t" r="r" b="b"/>
            <a:pathLst>
              <a:path w="84238" h="90822" extrusionOk="0">
                <a:moveTo>
                  <a:pt x="15348" y="90821"/>
                </a:moveTo>
                <a:lnTo>
                  <a:pt x="15312" y="90726"/>
                </a:lnTo>
                <a:lnTo>
                  <a:pt x="1" y="51566"/>
                </a:lnTo>
                <a:lnTo>
                  <a:pt x="45197" y="8501"/>
                </a:lnTo>
                <a:lnTo>
                  <a:pt x="45221" y="8501"/>
                </a:lnTo>
                <a:lnTo>
                  <a:pt x="76868" y="0"/>
                </a:lnTo>
                <a:lnTo>
                  <a:pt x="84238" y="19110"/>
                </a:lnTo>
                <a:lnTo>
                  <a:pt x="84238" y="19146"/>
                </a:lnTo>
                <a:lnTo>
                  <a:pt x="74486" y="79701"/>
                </a:lnTo>
                <a:lnTo>
                  <a:pt x="74403" y="79713"/>
                </a:lnTo>
                <a:close/>
                <a:moveTo>
                  <a:pt x="275" y="51626"/>
                </a:moveTo>
                <a:lnTo>
                  <a:pt x="15491" y="90559"/>
                </a:lnTo>
                <a:lnTo>
                  <a:pt x="74284" y="79510"/>
                </a:lnTo>
                <a:lnTo>
                  <a:pt x="84011" y="19134"/>
                </a:lnTo>
                <a:lnTo>
                  <a:pt x="76737" y="262"/>
                </a:lnTo>
                <a:lnTo>
                  <a:pt x="45304" y="8704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5"/>
          <p:cNvSpPr/>
          <p:nvPr/>
        </p:nvSpPr>
        <p:spPr>
          <a:xfrm rot="8750940">
            <a:off x="7122554" y="-546423"/>
            <a:ext cx="2598325" cy="3150463"/>
          </a:xfrm>
          <a:custGeom>
            <a:avLst/>
            <a:gdLst/>
            <a:ahLst/>
            <a:cxnLst/>
            <a:rect l="l" t="t" r="r" b="b"/>
            <a:pathLst>
              <a:path w="82142" h="99597" extrusionOk="0">
                <a:moveTo>
                  <a:pt x="26433" y="99596"/>
                </a:moveTo>
                <a:lnTo>
                  <a:pt x="26361" y="99549"/>
                </a:lnTo>
                <a:lnTo>
                  <a:pt x="1" y="83523"/>
                </a:lnTo>
                <a:lnTo>
                  <a:pt x="36" y="83439"/>
                </a:lnTo>
                <a:lnTo>
                  <a:pt x="29897" y="1286"/>
                </a:lnTo>
                <a:lnTo>
                  <a:pt x="29969" y="1286"/>
                </a:lnTo>
                <a:lnTo>
                  <a:pt x="82142" y="1"/>
                </a:lnTo>
                <a:lnTo>
                  <a:pt x="82094" y="144"/>
                </a:lnTo>
                <a:lnTo>
                  <a:pt x="59199" y="72462"/>
                </a:lnTo>
                <a:lnTo>
                  <a:pt x="59175" y="72474"/>
                </a:lnTo>
                <a:close/>
                <a:moveTo>
                  <a:pt x="274" y="83428"/>
                </a:moveTo>
                <a:lnTo>
                  <a:pt x="26421" y="99322"/>
                </a:lnTo>
                <a:lnTo>
                  <a:pt x="59008" y="72331"/>
                </a:lnTo>
                <a:lnTo>
                  <a:pt x="81832" y="227"/>
                </a:lnTo>
                <a:lnTo>
                  <a:pt x="30040" y="1501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5"/>
          <p:cNvSpPr txBox="1">
            <a:spLocks noGrp="1"/>
          </p:cNvSpPr>
          <p:nvPr>
            <p:ph type="title"/>
          </p:nvPr>
        </p:nvSpPr>
        <p:spPr>
          <a:xfrm>
            <a:off x="4479650" y="2306325"/>
            <a:ext cx="2979300" cy="148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91" name="Google Shape;191;p15"/>
          <p:cNvSpPr txBox="1">
            <a:spLocks noGrp="1"/>
          </p:cNvSpPr>
          <p:nvPr>
            <p:ph type="subTitle" idx="1"/>
          </p:nvPr>
        </p:nvSpPr>
        <p:spPr>
          <a:xfrm>
            <a:off x="4479650" y="3788623"/>
            <a:ext cx="2877300" cy="5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92" name="Google Shape;192;p15"/>
          <p:cNvSpPr txBox="1">
            <a:spLocks noGrp="1"/>
          </p:cNvSpPr>
          <p:nvPr>
            <p:ph type="title" idx="2" hasCustomPrompt="1"/>
          </p:nvPr>
        </p:nvSpPr>
        <p:spPr>
          <a:xfrm>
            <a:off x="4566566" y="836775"/>
            <a:ext cx="1206600" cy="130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1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_HEADER_1_1_1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7"/>
          <p:cNvSpPr/>
          <p:nvPr/>
        </p:nvSpPr>
        <p:spPr>
          <a:xfrm rot="-9142173">
            <a:off x="-1913838" y="1149538"/>
            <a:ext cx="3031730" cy="3182657"/>
          </a:xfrm>
          <a:custGeom>
            <a:avLst/>
            <a:gdLst/>
            <a:ahLst/>
            <a:cxnLst/>
            <a:rect l="l" t="t" r="r" b="b"/>
            <a:pathLst>
              <a:path w="94953" h="99680" extrusionOk="0">
                <a:moveTo>
                  <a:pt x="39160" y="99680"/>
                </a:moveTo>
                <a:lnTo>
                  <a:pt x="39088" y="99549"/>
                </a:lnTo>
                <a:lnTo>
                  <a:pt x="0" y="29707"/>
                </a:lnTo>
                <a:lnTo>
                  <a:pt x="131" y="29671"/>
                </a:lnTo>
                <a:lnTo>
                  <a:pt x="94857" y="1"/>
                </a:lnTo>
                <a:lnTo>
                  <a:pt x="94952" y="41887"/>
                </a:lnTo>
                <a:lnTo>
                  <a:pt x="94929" y="41923"/>
                </a:lnTo>
                <a:close/>
                <a:moveTo>
                  <a:pt x="322" y="29838"/>
                </a:moveTo>
                <a:lnTo>
                  <a:pt x="39207" y="99311"/>
                </a:lnTo>
                <a:lnTo>
                  <a:pt x="94738" y="41792"/>
                </a:lnTo>
                <a:lnTo>
                  <a:pt x="94631" y="299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7"/>
          <p:cNvSpPr/>
          <p:nvPr/>
        </p:nvSpPr>
        <p:spPr>
          <a:xfrm rot="8012216">
            <a:off x="7844727" y="474119"/>
            <a:ext cx="2974468" cy="3206950"/>
          </a:xfrm>
          <a:custGeom>
            <a:avLst/>
            <a:gdLst/>
            <a:ahLst/>
            <a:cxnLst/>
            <a:rect l="l" t="t" r="r" b="b"/>
            <a:pathLst>
              <a:path w="84238" h="90822" extrusionOk="0">
                <a:moveTo>
                  <a:pt x="15348" y="90821"/>
                </a:moveTo>
                <a:lnTo>
                  <a:pt x="15312" y="90726"/>
                </a:lnTo>
                <a:lnTo>
                  <a:pt x="1" y="51566"/>
                </a:lnTo>
                <a:lnTo>
                  <a:pt x="45197" y="8501"/>
                </a:lnTo>
                <a:lnTo>
                  <a:pt x="45221" y="8501"/>
                </a:lnTo>
                <a:lnTo>
                  <a:pt x="76868" y="0"/>
                </a:lnTo>
                <a:lnTo>
                  <a:pt x="84238" y="19110"/>
                </a:lnTo>
                <a:lnTo>
                  <a:pt x="84238" y="19146"/>
                </a:lnTo>
                <a:lnTo>
                  <a:pt x="74486" y="79701"/>
                </a:lnTo>
                <a:lnTo>
                  <a:pt x="74403" y="79713"/>
                </a:lnTo>
                <a:close/>
                <a:moveTo>
                  <a:pt x="275" y="51626"/>
                </a:moveTo>
                <a:lnTo>
                  <a:pt x="15491" y="90559"/>
                </a:lnTo>
                <a:lnTo>
                  <a:pt x="74284" y="79510"/>
                </a:lnTo>
                <a:lnTo>
                  <a:pt x="84011" y="19134"/>
                </a:lnTo>
                <a:lnTo>
                  <a:pt x="76737" y="262"/>
                </a:lnTo>
                <a:lnTo>
                  <a:pt x="45304" y="8704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7"/>
          <p:cNvSpPr/>
          <p:nvPr/>
        </p:nvSpPr>
        <p:spPr>
          <a:xfrm rot="8012216">
            <a:off x="7920276" y="887258"/>
            <a:ext cx="2900457" cy="3516798"/>
          </a:xfrm>
          <a:custGeom>
            <a:avLst/>
            <a:gdLst/>
            <a:ahLst/>
            <a:cxnLst/>
            <a:rect l="l" t="t" r="r" b="b"/>
            <a:pathLst>
              <a:path w="82142" h="99597" extrusionOk="0">
                <a:moveTo>
                  <a:pt x="26433" y="99596"/>
                </a:moveTo>
                <a:lnTo>
                  <a:pt x="26361" y="99549"/>
                </a:lnTo>
                <a:lnTo>
                  <a:pt x="1" y="83523"/>
                </a:lnTo>
                <a:lnTo>
                  <a:pt x="36" y="83439"/>
                </a:lnTo>
                <a:lnTo>
                  <a:pt x="29897" y="1286"/>
                </a:lnTo>
                <a:lnTo>
                  <a:pt x="29969" y="1286"/>
                </a:lnTo>
                <a:lnTo>
                  <a:pt x="82142" y="1"/>
                </a:lnTo>
                <a:lnTo>
                  <a:pt x="82094" y="144"/>
                </a:lnTo>
                <a:lnTo>
                  <a:pt x="59199" y="72462"/>
                </a:lnTo>
                <a:lnTo>
                  <a:pt x="59175" y="72474"/>
                </a:lnTo>
                <a:close/>
                <a:moveTo>
                  <a:pt x="274" y="83428"/>
                </a:moveTo>
                <a:lnTo>
                  <a:pt x="26421" y="99322"/>
                </a:lnTo>
                <a:lnTo>
                  <a:pt x="59008" y="72331"/>
                </a:lnTo>
                <a:lnTo>
                  <a:pt x="81832" y="227"/>
                </a:lnTo>
                <a:lnTo>
                  <a:pt x="30040" y="1501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7"/>
          <p:cNvSpPr/>
          <p:nvPr/>
        </p:nvSpPr>
        <p:spPr>
          <a:xfrm rot="8012216">
            <a:off x="7848289" y="723209"/>
            <a:ext cx="3352817" cy="3519729"/>
          </a:xfrm>
          <a:custGeom>
            <a:avLst/>
            <a:gdLst/>
            <a:ahLst/>
            <a:cxnLst/>
            <a:rect l="l" t="t" r="r" b="b"/>
            <a:pathLst>
              <a:path w="94953" h="99680" extrusionOk="0">
                <a:moveTo>
                  <a:pt x="39160" y="99680"/>
                </a:moveTo>
                <a:lnTo>
                  <a:pt x="39088" y="99549"/>
                </a:lnTo>
                <a:lnTo>
                  <a:pt x="0" y="29707"/>
                </a:lnTo>
                <a:lnTo>
                  <a:pt x="131" y="29671"/>
                </a:lnTo>
                <a:lnTo>
                  <a:pt x="94857" y="1"/>
                </a:lnTo>
                <a:lnTo>
                  <a:pt x="94952" y="41887"/>
                </a:lnTo>
                <a:lnTo>
                  <a:pt x="94929" y="41923"/>
                </a:lnTo>
                <a:close/>
                <a:moveTo>
                  <a:pt x="322" y="29838"/>
                </a:moveTo>
                <a:lnTo>
                  <a:pt x="39207" y="99311"/>
                </a:lnTo>
                <a:lnTo>
                  <a:pt x="94738" y="41792"/>
                </a:lnTo>
                <a:lnTo>
                  <a:pt x="94631" y="299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7"/>
          <p:cNvSpPr/>
          <p:nvPr/>
        </p:nvSpPr>
        <p:spPr>
          <a:xfrm rot="10419108">
            <a:off x="-1756776" y="1247233"/>
            <a:ext cx="2664570" cy="2872832"/>
          </a:xfrm>
          <a:custGeom>
            <a:avLst/>
            <a:gdLst/>
            <a:ahLst/>
            <a:cxnLst/>
            <a:rect l="l" t="t" r="r" b="b"/>
            <a:pathLst>
              <a:path w="84238" h="90822" extrusionOk="0">
                <a:moveTo>
                  <a:pt x="15348" y="90821"/>
                </a:moveTo>
                <a:lnTo>
                  <a:pt x="15312" y="90726"/>
                </a:lnTo>
                <a:lnTo>
                  <a:pt x="1" y="51566"/>
                </a:lnTo>
                <a:lnTo>
                  <a:pt x="45197" y="8501"/>
                </a:lnTo>
                <a:lnTo>
                  <a:pt x="45221" y="8501"/>
                </a:lnTo>
                <a:lnTo>
                  <a:pt x="76868" y="0"/>
                </a:lnTo>
                <a:lnTo>
                  <a:pt x="84238" y="19110"/>
                </a:lnTo>
                <a:lnTo>
                  <a:pt x="84238" y="19146"/>
                </a:lnTo>
                <a:lnTo>
                  <a:pt x="74486" y="79701"/>
                </a:lnTo>
                <a:lnTo>
                  <a:pt x="74403" y="79713"/>
                </a:lnTo>
                <a:close/>
                <a:moveTo>
                  <a:pt x="275" y="51626"/>
                </a:moveTo>
                <a:lnTo>
                  <a:pt x="15491" y="90559"/>
                </a:lnTo>
                <a:lnTo>
                  <a:pt x="74284" y="79510"/>
                </a:lnTo>
                <a:lnTo>
                  <a:pt x="84011" y="19134"/>
                </a:lnTo>
                <a:lnTo>
                  <a:pt x="76737" y="262"/>
                </a:lnTo>
                <a:lnTo>
                  <a:pt x="45304" y="8704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7"/>
          <p:cNvSpPr/>
          <p:nvPr/>
        </p:nvSpPr>
        <p:spPr>
          <a:xfrm rot="10419108">
            <a:off x="-1630874" y="1324543"/>
            <a:ext cx="2598271" cy="3150398"/>
          </a:xfrm>
          <a:custGeom>
            <a:avLst/>
            <a:gdLst/>
            <a:ahLst/>
            <a:cxnLst/>
            <a:rect l="l" t="t" r="r" b="b"/>
            <a:pathLst>
              <a:path w="82142" h="99597" extrusionOk="0">
                <a:moveTo>
                  <a:pt x="26433" y="99596"/>
                </a:moveTo>
                <a:lnTo>
                  <a:pt x="26361" y="99549"/>
                </a:lnTo>
                <a:lnTo>
                  <a:pt x="1" y="83523"/>
                </a:lnTo>
                <a:lnTo>
                  <a:pt x="36" y="83439"/>
                </a:lnTo>
                <a:lnTo>
                  <a:pt x="29897" y="1286"/>
                </a:lnTo>
                <a:lnTo>
                  <a:pt x="29969" y="1286"/>
                </a:lnTo>
                <a:lnTo>
                  <a:pt x="82142" y="1"/>
                </a:lnTo>
                <a:lnTo>
                  <a:pt x="82094" y="144"/>
                </a:lnTo>
                <a:lnTo>
                  <a:pt x="59199" y="72462"/>
                </a:lnTo>
                <a:lnTo>
                  <a:pt x="59175" y="72474"/>
                </a:lnTo>
                <a:close/>
                <a:moveTo>
                  <a:pt x="274" y="83428"/>
                </a:moveTo>
                <a:lnTo>
                  <a:pt x="26421" y="99322"/>
                </a:lnTo>
                <a:lnTo>
                  <a:pt x="59008" y="72331"/>
                </a:lnTo>
                <a:lnTo>
                  <a:pt x="81832" y="227"/>
                </a:lnTo>
                <a:lnTo>
                  <a:pt x="30040" y="1501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7"/>
          <p:cNvSpPr txBox="1">
            <a:spLocks noGrp="1"/>
          </p:cNvSpPr>
          <p:nvPr>
            <p:ph type="title"/>
          </p:nvPr>
        </p:nvSpPr>
        <p:spPr>
          <a:xfrm>
            <a:off x="4134863" y="1587738"/>
            <a:ext cx="2979300" cy="148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6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14" name="Google Shape;214;p17"/>
          <p:cNvSpPr txBox="1">
            <a:spLocks noGrp="1"/>
          </p:cNvSpPr>
          <p:nvPr>
            <p:ph type="subTitle" idx="1"/>
          </p:nvPr>
        </p:nvSpPr>
        <p:spPr>
          <a:xfrm>
            <a:off x="4134873" y="3037650"/>
            <a:ext cx="2979300" cy="5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15" name="Google Shape;215;p17"/>
          <p:cNvSpPr txBox="1">
            <a:spLocks noGrp="1"/>
          </p:cNvSpPr>
          <p:nvPr>
            <p:ph type="title" idx="2" hasCustomPrompt="1"/>
          </p:nvPr>
        </p:nvSpPr>
        <p:spPr>
          <a:xfrm>
            <a:off x="2303425" y="1914525"/>
            <a:ext cx="1394700" cy="131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1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1_1"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9"/>
          <p:cNvSpPr txBox="1">
            <a:spLocks noGrp="1"/>
          </p:cNvSpPr>
          <p:nvPr>
            <p:ph type="subTitle" idx="1"/>
          </p:nvPr>
        </p:nvSpPr>
        <p:spPr>
          <a:xfrm>
            <a:off x="1489327" y="3116125"/>
            <a:ext cx="1130700" cy="3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00">
                <a:solidFill>
                  <a:schemeClr val="accent5"/>
                </a:solidFill>
                <a:latin typeface="Abel"/>
                <a:ea typeface="Abel"/>
                <a:cs typeface="Abel"/>
                <a:sym typeface="Abel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58" name="Google Shape;358;p29"/>
          <p:cNvSpPr txBox="1">
            <a:spLocks noGrp="1"/>
          </p:cNvSpPr>
          <p:nvPr>
            <p:ph type="subTitle" idx="2"/>
          </p:nvPr>
        </p:nvSpPr>
        <p:spPr>
          <a:xfrm>
            <a:off x="5910513" y="3572925"/>
            <a:ext cx="2357700" cy="5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59" name="Google Shape;359;p29"/>
          <p:cNvSpPr txBox="1">
            <a:spLocks noGrp="1"/>
          </p:cNvSpPr>
          <p:nvPr>
            <p:ph type="subTitle" idx="3"/>
          </p:nvPr>
        </p:nvSpPr>
        <p:spPr>
          <a:xfrm>
            <a:off x="4006677" y="3116125"/>
            <a:ext cx="1130700" cy="3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00">
                <a:solidFill>
                  <a:schemeClr val="accent5"/>
                </a:solidFill>
                <a:latin typeface="Abel"/>
                <a:ea typeface="Abel"/>
                <a:cs typeface="Abel"/>
                <a:sym typeface="Abel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0" name="Google Shape;360;p29"/>
          <p:cNvSpPr txBox="1">
            <a:spLocks noGrp="1"/>
          </p:cNvSpPr>
          <p:nvPr>
            <p:ph type="subTitle" idx="4"/>
          </p:nvPr>
        </p:nvSpPr>
        <p:spPr>
          <a:xfrm>
            <a:off x="875838" y="3572925"/>
            <a:ext cx="2357700" cy="5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1" name="Google Shape;361;p29"/>
          <p:cNvSpPr txBox="1">
            <a:spLocks noGrp="1"/>
          </p:cNvSpPr>
          <p:nvPr>
            <p:ph type="subTitle" idx="5"/>
          </p:nvPr>
        </p:nvSpPr>
        <p:spPr>
          <a:xfrm>
            <a:off x="6524026" y="3116125"/>
            <a:ext cx="1130700" cy="3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00">
                <a:solidFill>
                  <a:schemeClr val="accent5"/>
                </a:solidFill>
                <a:latin typeface="Abel"/>
                <a:ea typeface="Abel"/>
                <a:cs typeface="Abel"/>
                <a:sym typeface="Abel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2" name="Google Shape;362;p29"/>
          <p:cNvSpPr txBox="1">
            <a:spLocks noGrp="1"/>
          </p:cNvSpPr>
          <p:nvPr>
            <p:ph type="subTitle" idx="6"/>
          </p:nvPr>
        </p:nvSpPr>
        <p:spPr>
          <a:xfrm>
            <a:off x="3393175" y="3572925"/>
            <a:ext cx="2357700" cy="5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3" name="Google Shape;363;p29"/>
          <p:cNvSpPr txBox="1">
            <a:spLocks noGrp="1"/>
          </p:cNvSpPr>
          <p:nvPr>
            <p:ph type="title"/>
          </p:nvPr>
        </p:nvSpPr>
        <p:spPr>
          <a:xfrm>
            <a:off x="1996975" y="539500"/>
            <a:ext cx="5150100" cy="4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grpSp>
        <p:nvGrpSpPr>
          <p:cNvPr id="364" name="Google Shape;364;p29"/>
          <p:cNvGrpSpPr/>
          <p:nvPr/>
        </p:nvGrpSpPr>
        <p:grpSpPr>
          <a:xfrm>
            <a:off x="7422838" y="3072719"/>
            <a:ext cx="2513405" cy="2793082"/>
            <a:chOff x="5271726" y="1894039"/>
            <a:chExt cx="1763917" cy="1960195"/>
          </a:xfrm>
        </p:grpSpPr>
        <p:sp>
          <p:nvSpPr>
            <p:cNvPr id="365" name="Google Shape;365;p29"/>
            <p:cNvSpPr/>
            <p:nvPr/>
          </p:nvSpPr>
          <p:spPr>
            <a:xfrm>
              <a:off x="5271726" y="1894039"/>
              <a:ext cx="1352353" cy="1960195"/>
            </a:xfrm>
            <a:custGeom>
              <a:avLst/>
              <a:gdLst/>
              <a:ahLst/>
              <a:cxnLst/>
              <a:rect l="l" t="t" r="r" b="b"/>
              <a:pathLst>
                <a:path w="15674" h="22719" extrusionOk="0">
                  <a:moveTo>
                    <a:pt x="15586" y="0"/>
                  </a:moveTo>
                  <a:lnTo>
                    <a:pt x="15540" y="42"/>
                  </a:lnTo>
                  <a:lnTo>
                    <a:pt x="10550" y="16898"/>
                  </a:lnTo>
                  <a:lnTo>
                    <a:pt x="43" y="22589"/>
                  </a:lnTo>
                  <a:cubicBezTo>
                    <a:pt x="1" y="22631"/>
                    <a:pt x="1" y="22631"/>
                    <a:pt x="1" y="22677"/>
                  </a:cubicBezTo>
                  <a:cubicBezTo>
                    <a:pt x="1" y="22719"/>
                    <a:pt x="43" y="22719"/>
                    <a:pt x="43" y="22719"/>
                  </a:cubicBezTo>
                  <a:lnTo>
                    <a:pt x="89" y="22719"/>
                  </a:lnTo>
                  <a:lnTo>
                    <a:pt x="10637" y="16986"/>
                  </a:lnTo>
                  <a:lnTo>
                    <a:pt x="10683" y="16940"/>
                  </a:lnTo>
                  <a:lnTo>
                    <a:pt x="15628" y="88"/>
                  </a:lnTo>
                  <a:cubicBezTo>
                    <a:pt x="15673" y="42"/>
                    <a:pt x="15628" y="42"/>
                    <a:pt x="15586" y="0"/>
                  </a:cubicBez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5"/>
                </a:gs>
                <a:gs pos="100000">
                  <a:schemeClr val="accent5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9"/>
            <p:cNvSpPr/>
            <p:nvPr/>
          </p:nvSpPr>
          <p:spPr>
            <a:xfrm>
              <a:off x="5271726" y="1894039"/>
              <a:ext cx="1763908" cy="1960195"/>
            </a:xfrm>
            <a:custGeom>
              <a:avLst/>
              <a:gdLst/>
              <a:ahLst/>
              <a:cxnLst/>
              <a:rect l="l" t="t" r="r" b="b"/>
              <a:pathLst>
                <a:path w="20444" h="22719" extrusionOk="0">
                  <a:moveTo>
                    <a:pt x="15586" y="0"/>
                  </a:moveTo>
                  <a:lnTo>
                    <a:pt x="15540" y="42"/>
                  </a:lnTo>
                  <a:lnTo>
                    <a:pt x="1" y="22631"/>
                  </a:lnTo>
                  <a:cubicBezTo>
                    <a:pt x="1" y="22631"/>
                    <a:pt x="1" y="22677"/>
                    <a:pt x="43" y="22719"/>
                  </a:cubicBezTo>
                  <a:cubicBezTo>
                    <a:pt x="89" y="22719"/>
                    <a:pt x="89" y="22719"/>
                    <a:pt x="89" y="22677"/>
                  </a:cubicBezTo>
                  <a:lnTo>
                    <a:pt x="15586" y="217"/>
                  </a:lnTo>
                  <a:lnTo>
                    <a:pt x="20356" y="16415"/>
                  </a:lnTo>
                  <a:cubicBezTo>
                    <a:pt x="20356" y="16460"/>
                    <a:pt x="20401" y="16460"/>
                    <a:pt x="20401" y="16460"/>
                  </a:cubicBezTo>
                  <a:cubicBezTo>
                    <a:pt x="20443" y="16460"/>
                    <a:pt x="20443" y="16415"/>
                    <a:pt x="20443" y="16373"/>
                  </a:cubicBezTo>
                  <a:lnTo>
                    <a:pt x="15628" y="42"/>
                  </a:lnTo>
                  <a:cubicBezTo>
                    <a:pt x="15628" y="42"/>
                    <a:pt x="15628" y="0"/>
                    <a:pt x="15586" y="0"/>
                  </a:cubicBez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5"/>
                </a:gs>
                <a:gs pos="100000">
                  <a:schemeClr val="accent5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9"/>
            <p:cNvSpPr/>
            <p:nvPr/>
          </p:nvSpPr>
          <p:spPr>
            <a:xfrm>
              <a:off x="6181902" y="3302744"/>
              <a:ext cx="853741" cy="56859"/>
            </a:xfrm>
            <a:custGeom>
              <a:avLst/>
              <a:gdLst/>
              <a:ahLst/>
              <a:cxnLst/>
              <a:rect l="l" t="t" r="r" b="b"/>
              <a:pathLst>
                <a:path w="9895" h="659" extrusionOk="0">
                  <a:moveTo>
                    <a:pt x="9852" y="0"/>
                  </a:moveTo>
                  <a:lnTo>
                    <a:pt x="46" y="526"/>
                  </a:lnTo>
                  <a:cubicBezTo>
                    <a:pt x="46" y="526"/>
                    <a:pt x="1" y="571"/>
                    <a:pt x="1" y="613"/>
                  </a:cubicBezTo>
                  <a:cubicBezTo>
                    <a:pt x="1" y="659"/>
                    <a:pt x="46" y="659"/>
                    <a:pt x="46" y="659"/>
                  </a:cubicBezTo>
                  <a:lnTo>
                    <a:pt x="9852" y="133"/>
                  </a:lnTo>
                  <a:cubicBezTo>
                    <a:pt x="9894" y="133"/>
                    <a:pt x="9894" y="88"/>
                    <a:pt x="9894" y="46"/>
                  </a:cubicBezTo>
                  <a:cubicBezTo>
                    <a:pt x="9894" y="46"/>
                    <a:pt x="9894" y="0"/>
                    <a:pt x="9852" y="0"/>
                  </a:cubicBez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5"/>
                </a:gs>
                <a:gs pos="100000">
                  <a:schemeClr val="accent5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8" name="Google Shape;368;p29"/>
          <p:cNvSpPr/>
          <p:nvPr/>
        </p:nvSpPr>
        <p:spPr>
          <a:xfrm>
            <a:off x="4531436" y="2030018"/>
            <a:ext cx="86" cy="86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1" y="0"/>
                </a:moveTo>
                <a:lnTo>
                  <a:pt x="1" y="0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5"/>
              </a:gs>
              <a:gs pos="100000">
                <a:schemeClr val="accent5"/>
              </a:gs>
            </a:gsLst>
            <a:lin ang="5400700" scaled="0"/>
          </a:gradFill>
          <a:ln w="332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9" name="Google Shape;369;p29"/>
          <p:cNvGrpSpPr/>
          <p:nvPr/>
        </p:nvGrpSpPr>
        <p:grpSpPr>
          <a:xfrm>
            <a:off x="-301661" y="-491472"/>
            <a:ext cx="1828690" cy="2507868"/>
            <a:chOff x="3968541" y="1157375"/>
            <a:chExt cx="1586441" cy="2175646"/>
          </a:xfrm>
        </p:grpSpPr>
        <p:sp>
          <p:nvSpPr>
            <p:cNvPr id="370" name="Google Shape;370;p29"/>
            <p:cNvSpPr/>
            <p:nvPr/>
          </p:nvSpPr>
          <p:spPr>
            <a:xfrm>
              <a:off x="5086567" y="1157375"/>
              <a:ext cx="468414" cy="1288160"/>
            </a:xfrm>
            <a:custGeom>
              <a:avLst/>
              <a:gdLst/>
              <a:ahLst/>
              <a:cxnLst/>
              <a:rect l="l" t="t" r="r" b="b"/>
              <a:pathLst>
                <a:path w="5429" h="14930" extrusionOk="0">
                  <a:moveTo>
                    <a:pt x="5341" y="0"/>
                  </a:moveTo>
                  <a:cubicBezTo>
                    <a:pt x="5341" y="0"/>
                    <a:pt x="5299" y="0"/>
                    <a:pt x="5299" y="46"/>
                  </a:cubicBezTo>
                  <a:lnTo>
                    <a:pt x="0" y="14842"/>
                  </a:lnTo>
                  <a:cubicBezTo>
                    <a:pt x="0" y="14884"/>
                    <a:pt x="0" y="14930"/>
                    <a:pt x="46" y="14930"/>
                  </a:cubicBezTo>
                  <a:lnTo>
                    <a:pt x="88" y="14930"/>
                  </a:lnTo>
                  <a:cubicBezTo>
                    <a:pt x="88" y="14930"/>
                    <a:pt x="133" y="14930"/>
                    <a:pt x="133" y="14884"/>
                  </a:cubicBezTo>
                  <a:lnTo>
                    <a:pt x="5386" y="88"/>
                  </a:lnTo>
                  <a:cubicBezTo>
                    <a:pt x="5428" y="46"/>
                    <a:pt x="5386" y="46"/>
                    <a:pt x="5341" y="0"/>
                  </a:cubicBez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5"/>
                </a:gs>
                <a:gs pos="100000">
                  <a:schemeClr val="accent5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9"/>
            <p:cNvSpPr/>
            <p:nvPr/>
          </p:nvSpPr>
          <p:spPr>
            <a:xfrm>
              <a:off x="3968541" y="1158324"/>
              <a:ext cx="1586430" cy="2174687"/>
            </a:xfrm>
            <a:custGeom>
              <a:avLst/>
              <a:gdLst/>
              <a:ahLst/>
              <a:cxnLst/>
              <a:rect l="l" t="t" r="r" b="b"/>
              <a:pathLst>
                <a:path w="18387" h="25205" extrusionOk="0">
                  <a:moveTo>
                    <a:pt x="18316" y="0"/>
                  </a:moveTo>
                  <a:cubicBezTo>
                    <a:pt x="18300" y="0"/>
                    <a:pt x="18278" y="12"/>
                    <a:pt x="18257" y="35"/>
                  </a:cubicBezTo>
                  <a:lnTo>
                    <a:pt x="6479" y="10058"/>
                  </a:lnTo>
                  <a:lnTo>
                    <a:pt x="0" y="25163"/>
                  </a:lnTo>
                  <a:cubicBezTo>
                    <a:pt x="0" y="25163"/>
                    <a:pt x="0" y="25205"/>
                    <a:pt x="46" y="25205"/>
                  </a:cubicBezTo>
                  <a:lnTo>
                    <a:pt x="133" y="25205"/>
                  </a:lnTo>
                  <a:lnTo>
                    <a:pt x="6567" y="10103"/>
                  </a:lnTo>
                  <a:lnTo>
                    <a:pt x="18344" y="122"/>
                  </a:lnTo>
                  <a:cubicBezTo>
                    <a:pt x="18344" y="77"/>
                    <a:pt x="18386" y="35"/>
                    <a:pt x="18344" y="35"/>
                  </a:cubicBezTo>
                  <a:cubicBezTo>
                    <a:pt x="18344" y="12"/>
                    <a:pt x="18333" y="0"/>
                    <a:pt x="18316" y="0"/>
                  </a:cubicBez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5"/>
                </a:gs>
                <a:gs pos="100000">
                  <a:schemeClr val="accent5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9"/>
            <p:cNvSpPr/>
            <p:nvPr/>
          </p:nvSpPr>
          <p:spPr>
            <a:xfrm>
              <a:off x="3968541" y="2435019"/>
              <a:ext cx="1129578" cy="898002"/>
            </a:xfrm>
            <a:custGeom>
              <a:avLst/>
              <a:gdLst/>
              <a:ahLst/>
              <a:cxnLst/>
              <a:rect l="l" t="t" r="r" b="b"/>
              <a:pathLst>
                <a:path w="13092" h="10408" extrusionOk="0">
                  <a:moveTo>
                    <a:pt x="13030" y="0"/>
                  </a:moveTo>
                  <a:cubicBezTo>
                    <a:pt x="13014" y="0"/>
                    <a:pt x="13004" y="11"/>
                    <a:pt x="13004" y="34"/>
                  </a:cubicBezTo>
                  <a:lnTo>
                    <a:pt x="46" y="10320"/>
                  </a:lnTo>
                  <a:cubicBezTo>
                    <a:pt x="0" y="10320"/>
                    <a:pt x="0" y="10366"/>
                    <a:pt x="0" y="10408"/>
                  </a:cubicBezTo>
                  <a:lnTo>
                    <a:pt x="88" y="10408"/>
                  </a:lnTo>
                  <a:lnTo>
                    <a:pt x="13046" y="122"/>
                  </a:lnTo>
                  <a:cubicBezTo>
                    <a:pt x="13091" y="76"/>
                    <a:pt x="13091" y="34"/>
                    <a:pt x="13091" y="34"/>
                  </a:cubicBezTo>
                  <a:cubicBezTo>
                    <a:pt x="13068" y="11"/>
                    <a:pt x="13047" y="0"/>
                    <a:pt x="13030" y="0"/>
                  </a:cubicBez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5"/>
                </a:gs>
                <a:gs pos="100000">
                  <a:schemeClr val="accent5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3" name="Google Shape;373;p29"/>
          <p:cNvGrpSpPr/>
          <p:nvPr/>
        </p:nvGrpSpPr>
        <p:grpSpPr>
          <a:xfrm>
            <a:off x="-901262" y="-704283"/>
            <a:ext cx="2120741" cy="2092289"/>
            <a:chOff x="2306600" y="1308452"/>
            <a:chExt cx="1348643" cy="1960540"/>
          </a:xfrm>
        </p:grpSpPr>
        <p:sp>
          <p:nvSpPr>
            <p:cNvPr id="374" name="Google Shape;374;p29"/>
            <p:cNvSpPr/>
            <p:nvPr/>
          </p:nvSpPr>
          <p:spPr>
            <a:xfrm>
              <a:off x="2306600" y="1308452"/>
              <a:ext cx="1348643" cy="1960540"/>
            </a:xfrm>
            <a:custGeom>
              <a:avLst/>
              <a:gdLst/>
              <a:ahLst/>
              <a:cxnLst/>
              <a:rect l="l" t="t" r="r" b="b"/>
              <a:pathLst>
                <a:path w="15631" h="22723" extrusionOk="0">
                  <a:moveTo>
                    <a:pt x="15585" y="0"/>
                  </a:moveTo>
                  <a:lnTo>
                    <a:pt x="15543" y="46"/>
                  </a:lnTo>
                  <a:lnTo>
                    <a:pt x="10552" y="16898"/>
                  </a:lnTo>
                  <a:lnTo>
                    <a:pt x="46" y="22589"/>
                  </a:lnTo>
                  <a:cubicBezTo>
                    <a:pt x="0" y="22635"/>
                    <a:pt x="0" y="22635"/>
                    <a:pt x="0" y="22677"/>
                  </a:cubicBezTo>
                  <a:cubicBezTo>
                    <a:pt x="0" y="22722"/>
                    <a:pt x="46" y="22722"/>
                    <a:pt x="46" y="22722"/>
                  </a:cubicBezTo>
                  <a:lnTo>
                    <a:pt x="88" y="22722"/>
                  </a:lnTo>
                  <a:lnTo>
                    <a:pt x="10640" y="16986"/>
                  </a:lnTo>
                  <a:cubicBezTo>
                    <a:pt x="10640" y="16986"/>
                    <a:pt x="10640" y="16944"/>
                    <a:pt x="10682" y="16944"/>
                  </a:cubicBezTo>
                  <a:lnTo>
                    <a:pt x="15630" y="88"/>
                  </a:lnTo>
                  <a:cubicBezTo>
                    <a:pt x="15630" y="46"/>
                    <a:pt x="15630" y="46"/>
                    <a:pt x="15585" y="0"/>
                  </a:cubicBez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5"/>
                </a:gs>
                <a:gs pos="100000">
                  <a:schemeClr val="accent5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9"/>
            <p:cNvSpPr/>
            <p:nvPr/>
          </p:nvSpPr>
          <p:spPr>
            <a:xfrm>
              <a:off x="2306600" y="1309402"/>
              <a:ext cx="1348643" cy="1959591"/>
            </a:xfrm>
            <a:custGeom>
              <a:avLst/>
              <a:gdLst/>
              <a:ahLst/>
              <a:cxnLst/>
              <a:rect l="l" t="t" r="r" b="b"/>
              <a:pathLst>
                <a:path w="15631" h="22712" extrusionOk="0">
                  <a:moveTo>
                    <a:pt x="15569" y="1"/>
                  </a:moveTo>
                  <a:cubicBezTo>
                    <a:pt x="15553" y="1"/>
                    <a:pt x="15543" y="12"/>
                    <a:pt x="15543" y="35"/>
                  </a:cubicBezTo>
                  <a:lnTo>
                    <a:pt x="0" y="22624"/>
                  </a:lnTo>
                  <a:cubicBezTo>
                    <a:pt x="0" y="22624"/>
                    <a:pt x="0" y="22666"/>
                    <a:pt x="46" y="22711"/>
                  </a:cubicBezTo>
                  <a:cubicBezTo>
                    <a:pt x="88" y="22711"/>
                    <a:pt x="88" y="22711"/>
                    <a:pt x="88" y="22666"/>
                  </a:cubicBezTo>
                  <a:lnTo>
                    <a:pt x="15630" y="122"/>
                  </a:lnTo>
                  <a:lnTo>
                    <a:pt x="15630" y="35"/>
                  </a:lnTo>
                  <a:cubicBezTo>
                    <a:pt x="15608" y="12"/>
                    <a:pt x="15586" y="1"/>
                    <a:pt x="15569" y="1"/>
                  </a:cubicBez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5"/>
                </a:gs>
                <a:gs pos="100000">
                  <a:schemeClr val="accent5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6" name="Google Shape;376;p29"/>
          <p:cNvGrpSpPr/>
          <p:nvPr/>
        </p:nvGrpSpPr>
        <p:grpSpPr>
          <a:xfrm rot="2219851">
            <a:off x="-2839799" y="2388023"/>
            <a:ext cx="3255529" cy="3463909"/>
            <a:chOff x="7558301" y="3163860"/>
            <a:chExt cx="3072638" cy="3269311"/>
          </a:xfrm>
        </p:grpSpPr>
        <p:sp>
          <p:nvSpPr>
            <p:cNvPr id="377" name="Google Shape;377;p29"/>
            <p:cNvSpPr/>
            <p:nvPr/>
          </p:nvSpPr>
          <p:spPr>
            <a:xfrm rot="-336564">
              <a:off x="7679458" y="3275364"/>
              <a:ext cx="2408737" cy="2597003"/>
            </a:xfrm>
            <a:custGeom>
              <a:avLst/>
              <a:gdLst/>
              <a:ahLst/>
              <a:cxnLst/>
              <a:rect l="l" t="t" r="r" b="b"/>
              <a:pathLst>
                <a:path w="84238" h="90822" extrusionOk="0">
                  <a:moveTo>
                    <a:pt x="15348" y="90821"/>
                  </a:moveTo>
                  <a:lnTo>
                    <a:pt x="15312" y="90726"/>
                  </a:lnTo>
                  <a:lnTo>
                    <a:pt x="1" y="51566"/>
                  </a:lnTo>
                  <a:lnTo>
                    <a:pt x="45197" y="8501"/>
                  </a:lnTo>
                  <a:lnTo>
                    <a:pt x="45221" y="8501"/>
                  </a:lnTo>
                  <a:lnTo>
                    <a:pt x="76868" y="0"/>
                  </a:lnTo>
                  <a:lnTo>
                    <a:pt x="84238" y="19110"/>
                  </a:lnTo>
                  <a:lnTo>
                    <a:pt x="84238" y="19146"/>
                  </a:lnTo>
                  <a:lnTo>
                    <a:pt x="74486" y="79701"/>
                  </a:lnTo>
                  <a:lnTo>
                    <a:pt x="74403" y="79713"/>
                  </a:lnTo>
                  <a:close/>
                  <a:moveTo>
                    <a:pt x="275" y="51626"/>
                  </a:moveTo>
                  <a:lnTo>
                    <a:pt x="15491" y="90559"/>
                  </a:lnTo>
                  <a:lnTo>
                    <a:pt x="74284" y="79510"/>
                  </a:lnTo>
                  <a:lnTo>
                    <a:pt x="84011" y="19134"/>
                  </a:lnTo>
                  <a:lnTo>
                    <a:pt x="76737" y="262"/>
                  </a:lnTo>
                  <a:lnTo>
                    <a:pt x="45304" y="8704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9"/>
            <p:cNvSpPr/>
            <p:nvPr/>
          </p:nvSpPr>
          <p:spPr>
            <a:xfrm rot="-336564">
              <a:off x="8146698" y="3440311"/>
              <a:ext cx="2348804" cy="2847919"/>
            </a:xfrm>
            <a:custGeom>
              <a:avLst/>
              <a:gdLst/>
              <a:ahLst/>
              <a:cxnLst/>
              <a:rect l="l" t="t" r="r" b="b"/>
              <a:pathLst>
                <a:path w="82142" h="99597" extrusionOk="0">
                  <a:moveTo>
                    <a:pt x="26433" y="99596"/>
                  </a:moveTo>
                  <a:lnTo>
                    <a:pt x="26361" y="99549"/>
                  </a:lnTo>
                  <a:lnTo>
                    <a:pt x="1" y="83523"/>
                  </a:lnTo>
                  <a:lnTo>
                    <a:pt x="36" y="83439"/>
                  </a:lnTo>
                  <a:lnTo>
                    <a:pt x="29897" y="1286"/>
                  </a:lnTo>
                  <a:lnTo>
                    <a:pt x="29969" y="1286"/>
                  </a:lnTo>
                  <a:lnTo>
                    <a:pt x="82142" y="1"/>
                  </a:lnTo>
                  <a:lnTo>
                    <a:pt x="82094" y="144"/>
                  </a:lnTo>
                  <a:lnTo>
                    <a:pt x="59199" y="72462"/>
                  </a:lnTo>
                  <a:lnTo>
                    <a:pt x="59175" y="72474"/>
                  </a:lnTo>
                  <a:close/>
                  <a:moveTo>
                    <a:pt x="274" y="83428"/>
                  </a:moveTo>
                  <a:lnTo>
                    <a:pt x="26421" y="99322"/>
                  </a:lnTo>
                  <a:lnTo>
                    <a:pt x="59008" y="72331"/>
                  </a:lnTo>
                  <a:lnTo>
                    <a:pt x="81832" y="227"/>
                  </a:lnTo>
                  <a:lnTo>
                    <a:pt x="30040" y="1501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9"/>
            <p:cNvSpPr/>
            <p:nvPr/>
          </p:nvSpPr>
          <p:spPr>
            <a:xfrm rot="-336564">
              <a:off x="7783010" y="3457006"/>
              <a:ext cx="2715127" cy="2850293"/>
            </a:xfrm>
            <a:custGeom>
              <a:avLst/>
              <a:gdLst/>
              <a:ahLst/>
              <a:cxnLst/>
              <a:rect l="l" t="t" r="r" b="b"/>
              <a:pathLst>
                <a:path w="94953" h="99680" extrusionOk="0">
                  <a:moveTo>
                    <a:pt x="39160" y="99680"/>
                  </a:moveTo>
                  <a:lnTo>
                    <a:pt x="39088" y="99549"/>
                  </a:lnTo>
                  <a:lnTo>
                    <a:pt x="0" y="29707"/>
                  </a:lnTo>
                  <a:lnTo>
                    <a:pt x="131" y="29671"/>
                  </a:lnTo>
                  <a:lnTo>
                    <a:pt x="94857" y="1"/>
                  </a:lnTo>
                  <a:lnTo>
                    <a:pt x="94952" y="41887"/>
                  </a:lnTo>
                  <a:lnTo>
                    <a:pt x="94929" y="41923"/>
                  </a:lnTo>
                  <a:close/>
                  <a:moveTo>
                    <a:pt x="322" y="29838"/>
                  </a:moveTo>
                  <a:lnTo>
                    <a:pt x="39207" y="99311"/>
                  </a:lnTo>
                  <a:lnTo>
                    <a:pt x="94738" y="41792"/>
                  </a:lnTo>
                  <a:lnTo>
                    <a:pt x="94631" y="299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0" name="Google Shape;380;p29"/>
          <p:cNvSpPr txBox="1">
            <a:spLocks noGrp="1"/>
          </p:cNvSpPr>
          <p:nvPr>
            <p:ph type="subTitle" idx="7"/>
          </p:nvPr>
        </p:nvSpPr>
        <p:spPr>
          <a:xfrm>
            <a:off x="1489350" y="1587725"/>
            <a:ext cx="1130700" cy="3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00">
                <a:solidFill>
                  <a:schemeClr val="accent5"/>
                </a:solidFill>
                <a:latin typeface="Abel"/>
                <a:ea typeface="Abel"/>
                <a:cs typeface="Abel"/>
                <a:sym typeface="Abel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1" name="Google Shape;381;p29"/>
          <p:cNvSpPr txBox="1">
            <a:spLocks noGrp="1"/>
          </p:cNvSpPr>
          <p:nvPr>
            <p:ph type="subTitle" idx="8"/>
          </p:nvPr>
        </p:nvSpPr>
        <p:spPr>
          <a:xfrm>
            <a:off x="5910475" y="2044525"/>
            <a:ext cx="2357700" cy="5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2" name="Google Shape;382;p29"/>
          <p:cNvSpPr txBox="1">
            <a:spLocks noGrp="1"/>
          </p:cNvSpPr>
          <p:nvPr>
            <p:ph type="subTitle" idx="9"/>
          </p:nvPr>
        </p:nvSpPr>
        <p:spPr>
          <a:xfrm>
            <a:off x="4006650" y="1587725"/>
            <a:ext cx="1130700" cy="3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00">
                <a:solidFill>
                  <a:schemeClr val="accent5"/>
                </a:solidFill>
                <a:latin typeface="Abel"/>
                <a:ea typeface="Abel"/>
                <a:cs typeface="Abel"/>
                <a:sym typeface="Abel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3" name="Google Shape;383;p29"/>
          <p:cNvSpPr txBox="1">
            <a:spLocks noGrp="1"/>
          </p:cNvSpPr>
          <p:nvPr>
            <p:ph type="subTitle" idx="13"/>
          </p:nvPr>
        </p:nvSpPr>
        <p:spPr>
          <a:xfrm>
            <a:off x="875800" y="2044525"/>
            <a:ext cx="2357700" cy="5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4" name="Google Shape;384;p29"/>
          <p:cNvSpPr txBox="1">
            <a:spLocks noGrp="1"/>
          </p:cNvSpPr>
          <p:nvPr>
            <p:ph type="subTitle" idx="14"/>
          </p:nvPr>
        </p:nvSpPr>
        <p:spPr>
          <a:xfrm>
            <a:off x="6523950" y="1587725"/>
            <a:ext cx="1130700" cy="3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00">
                <a:solidFill>
                  <a:schemeClr val="accent5"/>
                </a:solidFill>
                <a:latin typeface="Abel"/>
                <a:ea typeface="Abel"/>
                <a:cs typeface="Abel"/>
                <a:sym typeface="Abel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5" name="Google Shape;385;p29"/>
          <p:cNvSpPr txBox="1">
            <a:spLocks noGrp="1"/>
          </p:cNvSpPr>
          <p:nvPr>
            <p:ph type="subTitle" idx="15"/>
          </p:nvPr>
        </p:nvSpPr>
        <p:spPr>
          <a:xfrm>
            <a:off x="3393138" y="2044525"/>
            <a:ext cx="2357700" cy="5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2_1_1_1"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35"/>
          <p:cNvSpPr txBox="1">
            <a:spLocks noGrp="1"/>
          </p:cNvSpPr>
          <p:nvPr>
            <p:ph type="subTitle" idx="1"/>
          </p:nvPr>
        </p:nvSpPr>
        <p:spPr>
          <a:xfrm>
            <a:off x="1607700" y="1098150"/>
            <a:ext cx="5928600" cy="13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53" name="Google Shape;453;p35"/>
          <p:cNvSpPr txBox="1">
            <a:spLocks noGrp="1"/>
          </p:cNvSpPr>
          <p:nvPr>
            <p:ph type="title"/>
          </p:nvPr>
        </p:nvSpPr>
        <p:spPr>
          <a:xfrm>
            <a:off x="1996975" y="539500"/>
            <a:ext cx="5150100" cy="4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0_1_1"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43"/>
          <p:cNvSpPr txBox="1">
            <a:spLocks noGrp="1"/>
          </p:cNvSpPr>
          <p:nvPr>
            <p:ph type="title"/>
          </p:nvPr>
        </p:nvSpPr>
        <p:spPr>
          <a:xfrm>
            <a:off x="1996975" y="539500"/>
            <a:ext cx="5150100" cy="4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512" name="Google Shape;512;p43"/>
          <p:cNvSpPr/>
          <p:nvPr/>
        </p:nvSpPr>
        <p:spPr>
          <a:xfrm rot="-336564">
            <a:off x="-1876817" y="2064614"/>
            <a:ext cx="2408737" cy="2597003"/>
          </a:xfrm>
          <a:custGeom>
            <a:avLst/>
            <a:gdLst/>
            <a:ahLst/>
            <a:cxnLst/>
            <a:rect l="l" t="t" r="r" b="b"/>
            <a:pathLst>
              <a:path w="84238" h="90822" extrusionOk="0">
                <a:moveTo>
                  <a:pt x="15348" y="90821"/>
                </a:moveTo>
                <a:lnTo>
                  <a:pt x="15312" y="90726"/>
                </a:lnTo>
                <a:lnTo>
                  <a:pt x="1" y="51566"/>
                </a:lnTo>
                <a:lnTo>
                  <a:pt x="45197" y="8501"/>
                </a:lnTo>
                <a:lnTo>
                  <a:pt x="45221" y="8501"/>
                </a:lnTo>
                <a:lnTo>
                  <a:pt x="76868" y="0"/>
                </a:lnTo>
                <a:lnTo>
                  <a:pt x="84238" y="19110"/>
                </a:lnTo>
                <a:lnTo>
                  <a:pt x="84238" y="19146"/>
                </a:lnTo>
                <a:lnTo>
                  <a:pt x="74486" y="79701"/>
                </a:lnTo>
                <a:lnTo>
                  <a:pt x="74403" y="79713"/>
                </a:lnTo>
                <a:close/>
                <a:moveTo>
                  <a:pt x="275" y="51626"/>
                </a:moveTo>
                <a:lnTo>
                  <a:pt x="15491" y="90559"/>
                </a:lnTo>
                <a:lnTo>
                  <a:pt x="74284" y="79510"/>
                </a:lnTo>
                <a:lnTo>
                  <a:pt x="84011" y="19134"/>
                </a:lnTo>
                <a:lnTo>
                  <a:pt x="76737" y="262"/>
                </a:lnTo>
                <a:lnTo>
                  <a:pt x="45304" y="8704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43"/>
          <p:cNvSpPr/>
          <p:nvPr/>
        </p:nvSpPr>
        <p:spPr>
          <a:xfrm rot="-336564">
            <a:off x="-1409577" y="2229561"/>
            <a:ext cx="2348804" cy="2847919"/>
          </a:xfrm>
          <a:custGeom>
            <a:avLst/>
            <a:gdLst/>
            <a:ahLst/>
            <a:cxnLst/>
            <a:rect l="l" t="t" r="r" b="b"/>
            <a:pathLst>
              <a:path w="82142" h="99597" extrusionOk="0">
                <a:moveTo>
                  <a:pt x="26433" y="99596"/>
                </a:moveTo>
                <a:lnTo>
                  <a:pt x="26361" y="99549"/>
                </a:lnTo>
                <a:lnTo>
                  <a:pt x="1" y="83523"/>
                </a:lnTo>
                <a:lnTo>
                  <a:pt x="36" y="83439"/>
                </a:lnTo>
                <a:lnTo>
                  <a:pt x="29897" y="1286"/>
                </a:lnTo>
                <a:lnTo>
                  <a:pt x="29969" y="1286"/>
                </a:lnTo>
                <a:lnTo>
                  <a:pt x="82142" y="1"/>
                </a:lnTo>
                <a:lnTo>
                  <a:pt x="82094" y="144"/>
                </a:lnTo>
                <a:lnTo>
                  <a:pt x="59199" y="72462"/>
                </a:lnTo>
                <a:lnTo>
                  <a:pt x="59175" y="72474"/>
                </a:lnTo>
                <a:close/>
                <a:moveTo>
                  <a:pt x="274" y="83428"/>
                </a:moveTo>
                <a:lnTo>
                  <a:pt x="26421" y="99322"/>
                </a:lnTo>
                <a:lnTo>
                  <a:pt x="59008" y="72331"/>
                </a:lnTo>
                <a:lnTo>
                  <a:pt x="81832" y="227"/>
                </a:lnTo>
                <a:lnTo>
                  <a:pt x="30040" y="1501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43"/>
          <p:cNvSpPr/>
          <p:nvPr/>
        </p:nvSpPr>
        <p:spPr>
          <a:xfrm rot="-336564">
            <a:off x="-1773265" y="2246256"/>
            <a:ext cx="2715127" cy="2850293"/>
          </a:xfrm>
          <a:custGeom>
            <a:avLst/>
            <a:gdLst/>
            <a:ahLst/>
            <a:cxnLst/>
            <a:rect l="l" t="t" r="r" b="b"/>
            <a:pathLst>
              <a:path w="94953" h="99680" extrusionOk="0">
                <a:moveTo>
                  <a:pt x="39160" y="99680"/>
                </a:moveTo>
                <a:lnTo>
                  <a:pt x="39088" y="99549"/>
                </a:lnTo>
                <a:lnTo>
                  <a:pt x="0" y="29707"/>
                </a:lnTo>
                <a:lnTo>
                  <a:pt x="131" y="29671"/>
                </a:lnTo>
                <a:lnTo>
                  <a:pt x="94857" y="1"/>
                </a:lnTo>
                <a:lnTo>
                  <a:pt x="94952" y="41887"/>
                </a:lnTo>
                <a:lnTo>
                  <a:pt x="94929" y="41923"/>
                </a:lnTo>
                <a:close/>
                <a:moveTo>
                  <a:pt x="322" y="29838"/>
                </a:moveTo>
                <a:lnTo>
                  <a:pt x="39207" y="99311"/>
                </a:lnTo>
                <a:lnTo>
                  <a:pt x="94738" y="41792"/>
                </a:lnTo>
                <a:lnTo>
                  <a:pt x="94631" y="299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p43"/>
          <p:cNvSpPr/>
          <p:nvPr/>
        </p:nvSpPr>
        <p:spPr>
          <a:xfrm rot="-6244945">
            <a:off x="6487877" y="-1533402"/>
            <a:ext cx="2408731" cy="2596996"/>
          </a:xfrm>
          <a:custGeom>
            <a:avLst/>
            <a:gdLst/>
            <a:ahLst/>
            <a:cxnLst/>
            <a:rect l="l" t="t" r="r" b="b"/>
            <a:pathLst>
              <a:path w="84238" h="90822" extrusionOk="0">
                <a:moveTo>
                  <a:pt x="15348" y="90821"/>
                </a:moveTo>
                <a:lnTo>
                  <a:pt x="15312" y="90726"/>
                </a:lnTo>
                <a:lnTo>
                  <a:pt x="1" y="51566"/>
                </a:lnTo>
                <a:lnTo>
                  <a:pt x="45197" y="8501"/>
                </a:lnTo>
                <a:lnTo>
                  <a:pt x="45221" y="8501"/>
                </a:lnTo>
                <a:lnTo>
                  <a:pt x="76868" y="0"/>
                </a:lnTo>
                <a:lnTo>
                  <a:pt x="84238" y="19110"/>
                </a:lnTo>
                <a:lnTo>
                  <a:pt x="84238" y="19146"/>
                </a:lnTo>
                <a:lnTo>
                  <a:pt x="74486" y="79701"/>
                </a:lnTo>
                <a:lnTo>
                  <a:pt x="74403" y="79713"/>
                </a:lnTo>
                <a:close/>
                <a:moveTo>
                  <a:pt x="275" y="51626"/>
                </a:moveTo>
                <a:lnTo>
                  <a:pt x="15491" y="90559"/>
                </a:lnTo>
                <a:lnTo>
                  <a:pt x="74284" y="79510"/>
                </a:lnTo>
                <a:lnTo>
                  <a:pt x="84011" y="19134"/>
                </a:lnTo>
                <a:lnTo>
                  <a:pt x="76737" y="262"/>
                </a:lnTo>
                <a:lnTo>
                  <a:pt x="45304" y="8704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43"/>
          <p:cNvSpPr/>
          <p:nvPr/>
        </p:nvSpPr>
        <p:spPr>
          <a:xfrm rot="-6244945">
            <a:off x="6740666" y="-2134147"/>
            <a:ext cx="2348797" cy="2847912"/>
          </a:xfrm>
          <a:custGeom>
            <a:avLst/>
            <a:gdLst/>
            <a:ahLst/>
            <a:cxnLst/>
            <a:rect l="l" t="t" r="r" b="b"/>
            <a:pathLst>
              <a:path w="82142" h="99597" extrusionOk="0">
                <a:moveTo>
                  <a:pt x="26433" y="99596"/>
                </a:moveTo>
                <a:lnTo>
                  <a:pt x="26361" y="99549"/>
                </a:lnTo>
                <a:lnTo>
                  <a:pt x="1" y="83523"/>
                </a:lnTo>
                <a:lnTo>
                  <a:pt x="36" y="83439"/>
                </a:lnTo>
                <a:lnTo>
                  <a:pt x="29897" y="1286"/>
                </a:lnTo>
                <a:lnTo>
                  <a:pt x="29969" y="1286"/>
                </a:lnTo>
                <a:lnTo>
                  <a:pt x="82142" y="1"/>
                </a:lnTo>
                <a:lnTo>
                  <a:pt x="82094" y="144"/>
                </a:lnTo>
                <a:lnTo>
                  <a:pt x="59199" y="72462"/>
                </a:lnTo>
                <a:lnTo>
                  <a:pt x="59175" y="72474"/>
                </a:lnTo>
                <a:close/>
                <a:moveTo>
                  <a:pt x="274" y="83428"/>
                </a:moveTo>
                <a:lnTo>
                  <a:pt x="26421" y="99322"/>
                </a:lnTo>
                <a:lnTo>
                  <a:pt x="59008" y="72331"/>
                </a:lnTo>
                <a:lnTo>
                  <a:pt x="81832" y="227"/>
                </a:lnTo>
                <a:lnTo>
                  <a:pt x="30040" y="1501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43"/>
          <p:cNvSpPr/>
          <p:nvPr/>
        </p:nvSpPr>
        <p:spPr>
          <a:xfrm rot="-6244945">
            <a:off x="6601778" y="-1959409"/>
            <a:ext cx="2715120" cy="2850285"/>
          </a:xfrm>
          <a:custGeom>
            <a:avLst/>
            <a:gdLst/>
            <a:ahLst/>
            <a:cxnLst/>
            <a:rect l="l" t="t" r="r" b="b"/>
            <a:pathLst>
              <a:path w="94953" h="99680" extrusionOk="0">
                <a:moveTo>
                  <a:pt x="39160" y="99680"/>
                </a:moveTo>
                <a:lnTo>
                  <a:pt x="39088" y="99549"/>
                </a:lnTo>
                <a:lnTo>
                  <a:pt x="0" y="29707"/>
                </a:lnTo>
                <a:lnTo>
                  <a:pt x="131" y="29671"/>
                </a:lnTo>
                <a:lnTo>
                  <a:pt x="94857" y="1"/>
                </a:lnTo>
                <a:lnTo>
                  <a:pt x="94952" y="41887"/>
                </a:lnTo>
                <a:lnTo>
                  <a:pt x="94929" y="41923"/>
                </a:lnTo>
                <a:close/>
                <a:moveTo>
                  <a:pt x="322" y="29838"/>
                </a:moveTo>
                <a:lnTo>
                  <a:pt x="39207" y="99311"/>
                </a:lnTo>
                <a:lnTo>
                  <a:pt x="94738" y="41792"/>
                </a:lnTo>
                <a:lnTo>
                  <a:pt x="94631" y="299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8" name="Google Shape;518;p43"/>
          <p:cNvGrpSpPr/>
          <p:nvPr/>
        </p:nvGrpSpPr>
        <p:grpSpPr>
          <a:xfrm rot="2219984">
            <a:off x="7913359" y="3296805"/>
            <a:ext cx="3796561" cy="4039571"/>
            <a:chOff x="7558301" y="3163860"/>
            <a:chExt cx="3072638" cy="3269311"/>
          </a:xfrm>
        </p:grpSpPr>
        <p:sp>
          <p:nvSpPr>
            <p:cNvPr id="519" name="Google Shape;519;p43"/>
            <p:cNvSpPr/>
            <p:nvPr/>
          </p:nvSpPr>
          <p:spPr>
            <a:xfrm rot="-336564">
              <a:off x="7679458" y="3275364"/>
              <a:ext cx="2408737" cy="2597003"/>
            </a:xfrm>
            <a:custGeom>
              <a:avLst/>
              <a:gdLst/>
              <a:ahLst/>
              <a:cxnLst/>
              <a:rect l="l" t="t" r="r" b="b"/>
              <a:pathLst>
                <a:path w="84238" h="90822" extrusionOk="0">
                  <a:moveTo>
                    <a:pt x="15348" y="90821"/>
                  </a:moveTo>
                  <a:lnTo>
                    <a:pt x="15312" y="90726"/>
                  </a:lnTo>
                  <a:lnTo>
                    <a:pt x="1" y="51566"/>
                  </a:lnTo>
                  <a:lnTo>
                    <a:pt x="45197" y="8501"/>
                  </a:lnTo>
                  <a:lnTo>
                    <a:pt x="45221" y="8501"/>
                  </a:lnTo>
                  <a:lnTo>
                    <a:pt x="76868" y="0"/>
                  </a:lnTo>
                  <a:lnTo>
                    <a:pt x="84238" y="19110"/>
                  </a:lnTo>
                  <a:lnTo>
                    <a:pt x="84238" y="19146"/>
                  </a:lnTo>
                  <a:lnTo>
                    <a:pt x="74486" y="79701"/>
                  </a:lnTo>
                  <a:lnTo>
                    <a:pt x="74403" y="79713"/>
                  </a:lnTo>
                  <a:close/>
                  <a:moveTo>
                    <a:pt x="275" y="51626"/>
                  </a:moveTo>
                  <a:lnTo>
                    <a:pt x="15491" y="90559"/>
                  </a:lnTo>
                  <a:lnTo>
                    <a:pt x="74284" y="79510"/>
                  </a:lnTo>
                  <a:lnTo>
                    <a:pt x="84011" y="19134"/>
                  </a:lnTo>
                  <a:lnTo>
                    <a:pt x="76737" y="262"/>
                  </a:lnTo>
                  <a:lnTo>
                    <a:pt x="45304" y="8704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43"/>
            <p:cNvSpPr/>
            <p:nvPr/>
          </p:nvSpPr>
          <p:spPr>
            <a:xfrm rot="-336564">
              <a:off x="8146698" y="3440311"/>
              <a:ext cx="2348804" cy="2847919"/>
            </a:xfrm>
            <a:custGeom>
              <a:avLst/>
              <a:gdLst/>
              <a:ahLst/>
              <a:cxnLst/>
              <a:rect l="l" t="t" r="r" b="b"/>
              <a:pathLst>
                <a:path w="82142" h="99597" extrusionOk="0">
                  <a:moveTo>
                    <a:pt x="26433" y="99596"/>
                  </a:moveTo>
                  <a:lnTo>
                    <a:pt x="26361" y="99549"/>
                  </a:lnTo>
                  <a:lnTo>
                    <a:pt x="1" y="83523"/>
                  </a:lnTo>
                  <a:lnTo>
                    <a:pt x="36" y="83439"/>
                  </a:lnTo>
                  <a:lnTo>
                    <a:pt x="29897" y="1286"/>
                  </a:lnTo>
                  <a:lnTo>
                    <a:pt x="29969" y="1286"/>
                  </a:lnTo>
                  <a:lnTo>
                    <a:pt x="82142" y="1"/>
                  </a:lnTo>
                  <a:lnTo>
                    <a:pt x="82094" y="144"/>
                  </a:lnTo>
                  <a:lnTo>
                    <a:pt x="59199" y="72462"/>
                  </a:lnTo>
                  <a:lnTo>
                    <a:pt x="59175" y="72474"/>
                  </a:lnTo>
                  <a:close/>
                  <a:moveTo>
                    <a:pt x="274" y="83428"/>
                  </a:moveTo>
                  <a:lnTo>
                    <a:pt x="26421" y="99322"/>
                  </a:lnTo>
                  <a:lnTo>
                    <a:pt x="59008" y="72331"/>
                  </a:lnTo>
                  <a:lnTo>
                    <a:pt x="81832" y="227"/>
                  </a:lnTo>
                  <a:lnTo>
                    <a:pt x="30040" y="1501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3"/>
            <p:cNvSpPr/>
            <p:nvPr/>
          </p:nvSpPr>
          <p:spPr>
            <a:xfrm rot="-336564">
              <a:off x="7783010" y="3457006"/>
              <a:ext cx="2715127" cy="2850293"/>
            </a:xfrm>
            <a:custGeom>
              <a:avLst/>
              <a:gdLst/>
              <a:ahLst/>
              <a:cxnLst/>
              <a:rect l="l" t="t" r="r" b="b"/>
              <a:pathLst>
                <a:path w="94953" h="99680" extrusionOk="0">
                  <a:moveTo>
                    <a:pt x="39160" y="99680"/>
                  </a:moveTo>
                  <a:lnTo>
                    <a:pt x="39088" y="99549"/>
                  </a:lnTo>
                  <a:lnTo>
                    <a:pt x="0" y="29707"/>
                  </a:lnTo>
                  <a:lnTo>
                    <a:pt x="131" y="29671"/>
                  </a:lnTo>
                  <a:lnTo>
                    <a:pt x="94857" y="1"/>
                  </a:lnTo>
                  <a:lnTo>
                    <a:pt x="94952" y="41887"/>
                  </a:lnTo>
                  <a:lnTo>
                    <a:pt x="94929" y="41923"/>
                  </a:lnTo>
                  <a:close/>
                  <a:moveTo>
                    <a:pt x="322" y="29838"/>
                  </a:moveTo>
                  <a:lnTo>
                    <a:pt x="39207" y="99311"/>
                  </a:lnTo>
                  <a:lnTo>
                    <a:pt x="94738" y="41792"/>
                  </a:lnTo>
                  <a:lnTo>
                    <a:pt x="94631" y="299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1_1"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56"/>
          <p:cNvSpPr/>
          <p:nvPr/>
        </p:nvSpPr>
        <p:spPr>
          <a:xfrm rot="-1514360" flipH="1">
            <a:off x="-1463407" y="-1848832"/>
            <a:ext cx="2936660" cy="3082854"/>
          </a:xfrm>
          <a:custGeom>
            <a:avLst/>
            <a:gdLst/>
            <a:ahLst/>
            <a:cxnLst/>
            <a:rect l="l" t="t" r="r" b="b"/>
            <a:pathLst>
              <a:path w="94953" h="99680" extrusionOk="0">
                <a:moveTo>
                  <a:pt x="39160" y="99680"/>
                </a:moveTo>
                <a:lnTo>
                  <a:pt x="39088" y="99549"/>
                </a:lnTo>
                <a:lnTo>
                  <a:pt x="0" y="29707"/>
                </a:lnTo>
                <a:lnTo>
                  <a:pt x="131" y="29671"/>
                </a:lnTo>
                <a:lnTo>
                  <a:pt x="94857" y="1"/>
                </a:lnTo>
                <a:lnTo>
                  <a:pt x="94952" y="41887"/>
                </a:lnTo>
                <a:lnTo>
                  <a:pt x="94929" y="41923"/>
                </a:lnTo>
                <a:close/>
                <a:moveTo>
                  <a:pt x="322" y="29838"/>
                </a:moveTo>
                <a:lnTo>
                  <a:pt x="39207" y="99311"/>
                </a:lnTo>
                <a:lnTo>
                  <a:pt x="94738" y="41792"/>
                </a:lnTo>
                <a:lnTo>
                  <a:pt x="94631" y="299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9" name="Google Shape;679;p56"/>
          <p:cNvGrpSpPr/>
          <p:nvPr/>
        </p:nvGrpSpPr>
        <p:grpSpPr>
          <a:xfrm>
            <a:off x="6905483" y="3227563"/>
            <a:ext cx="4423513" cy="4265955"/>
            <a:chOff x="6905483" y="3227563"/>
            <a:chExt cx="4423513" cy="4265955"/>
          </a:xfrm>
        </p:grpSpPr>
        <p:sp>
          <p:nvSpPr>
            <p:cNvPr id="680" name="Google Shape;680;p56"/>
            <p:cNvSpPr/>
            <p:nvPr/>
          </p:nvSpPr>
          <p:spPr>
            <a:xfrm rot="6914343">
              <a:off x="7432635" y="4287777"/>
              <a:ext cx="2625055" cy="2830228"/>
            </a:xfrm>
            <a:custGeom>
              <a:avLst/>
              <a:gdLst/>
              <a:ahLst/>
              <a:cxnLst/>
              <a:rect l="l" t="t" r="r" b="b"/>
              <a:pathLst>
                <a:path w="84238" h="90822" extrusionOk="0">
                  <a:moveTo>
                    <a:pt x="15348" y="90821"/>
                  </a:moveTo>
                  <a:lnTo>
                    <a:pt x="15312" y="90726"/>
                  </a:lnTo>
                  <a:lnTo>
                    <a:pt x="1" y="51566"/>
                  </a:lnTo>
                  <a:lnTo>
                    <a:pt x="45197" y="8501"/>
                  </a:lnTo>
                  <a:lnTo>
                    <a:pt x="45221" y="8501"/>
                  </a:lnTo>
                  <a:lnTo>
                    <a:pt x="76868" y="0"/>
                  </a:lnTo>
                  <a:lnTo>
                    <a:pt x="84238" y="19110"/>
                  </a:lnTo>
                  <a:lnTo>
                    <a:pt x="84238" y="19146"/>
                  </a:lnTo>
                  <a:lnTo>
                    <a:pt x="74486" y="79701"/>
                  </a:lnTo>
                  <a:lnTo>
                    <a:pt x="74403" y="79713"/>
                  </a:lnTo>
                  <a:close/>
                  <a:moveTo>
                    <a:pt x="275" y="51626"/>
                  </a:moveTo>
                  <a:lnTo>
                    <a:pt x="15491" y="90559"/>
                  </a:lnTo>
                  <a:lnTo>
                    <a:pt x="74284" y="79510"/>
                  </a:lnTo>
                  <a:lnTo>
                    <a:pt x="84011" y="19134"/>
                  </a:lnTo>
                  <a:lnTo>
                    <a:pt x="76737" y="262"/>
                  </a:lnTo>
                  <a:lnTo>
                    <a:pt x="45304" y="8704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56"/>
            <p:cNvSpPr/>
            <p:nvPr/>
          </p:nvSpPr>
          <p:spPr>
            <a:xfrm rot="6914343">
              <a:off x="7929276" y="3855129"/>
              <a:ext cx="2559739" cy="3103678"/>
            </a:xfrm>
            <a:custGeom>
              <a:avLst/>
              <a:gdLst/>
              <a:ahLst/>
              <a:cxnLst/>
              <a:rect l="l" t="t" r="r" b="b"/>
              <a:pathLst>
                <a:path w="82142" h="99597" extrusionOk="0">
                  <a:moveTo>
                    <a:pt x="26433" y="99596"/>
                  </a:moveTo>
                  <a:lnTo>
                    <a:pt x="26361" y="99549"/>
                  </a:lnTo>
                  <a:lnTo>
                    <a:pt x="1" y="83523"/>
                  </a:lnTo>
                  <a:lnTo>
                    <a:pt x="36" y="83439"/>
                  </a:lnTo>
                  <a:lnTo>
                    <a:pt x="29897" y="1286"/>
                  </a:lnTo>
                  <a:lnTo>
                    <a:pt x="29969" y="1286"/>
                  </a:lnTo>
                  <a:lnTo>
                    <a:pt x="82142" y="1"/>
                  </a:lnTo>
                  <a:lnTo>
                    <a:pt x="82094" y="144"/>
                  </a:lnTo>
                  <a:lnTo>
                    <a:pt x="59199" y="72462"/>
                  </a:lnTo>
                  <a:lnTo>
                    <a:pt x="59175" y="72474"/>
                  </a:lnTo>
                  <a:close/>
                  <a:moveTo>
                    <a:pt x="274" y="83428"/>
                  </a:moveTo>
                  <a:lnTo>
                    <a:pt x="26421" y="99322"/>
                  </a:lnTo>
                  <a:lnTo>
                    <a:pt x="59008" y="72331"/>
                  </a:lnTo>
                  <a:lnTo>
                    <a:pt x="81832" y="227"/>
                  </a:lnTo>
                  <a:lnTo>
                    <a:pt x="30040" y="1501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56"/>
            <p:cNvSpPr/>
            <p:nvPr/>
          </p:nvSpPr>
          <p:spPr>
            <a:xfrm rot="6914343">
              <a:off x="7813807" y="3674924"/>
              <a:ext cx="2958960" cy="3106264"/>
            </a:xfrm>
            <a:custGeom>
              <a:avLst/>
              <a:gdLst/>
              <a:ahLst/>
              <a:cxnLst/>
              <a:rect l="l" t="t" r="r" b="b"/>
              <a:pathLst>
                <a:path w="94953" h="99680" extrusionOk="0">
                  <a:moveTo>
                    <a:pt x="39160" y="99680"/>
                  </a:moveTo>
                  <a:lnTo>
                    <a:pt x="39088" y="99549"/>
                  </a:lnTo>
                  <a:lnTo>
                    <a:pt x="0" y="29707"/>
                  </a:lnTo>
                  <a:lnTo>
                    <a:pt x="131" y="29671"/>
                  </a:lnTo>
                  <a:lnTo>
                    <a:pt x="94857" y="1"/>
                  </a:lnTo>
                  <a:lnTo>
                    <a:pt x="94952" y="41887"/>
                  </a:lnTo>
                  <a:lnTo>
                    <a:pt x="94929" y="41923"/>
                  </a:lnTo>
                  <a:close/>
                  <a:moveTo>
                    <a:pt x="322" y="29838"/>
                  </a:moveTo>
                  <a:lnTo>
                    <a:pt x="39207" y="99311"/>
                  </a:lnTo>
                  <a:lnTo>
                    <a:pt x="94738" y="41792"/>
                  </a:lnTo>
                  <a:lnTo>
                    <a:pt x="94631" y="299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000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3" name="Google Shape;683;p56"/>
          <p:cNvSpPr/>
          <p:nvPr/>
        </p:nvSpPr>
        <p:spPr>
          <a:xfrm rot="-1430259" flipH="1">
            <a:off x="-1396986" y="-1399018"/>
            <a:ext cx="2580939" cy="2782664"/>
          </a:xfrm>
          <a:custGeom>
            <a:avLst/>
            <a:gdLst/>
            <a:ahLst/>
            <a:cxnLst/>
            <a:rect l="l" t="t" r="r" b="b"/>
            <a:pathLst>
              <a:path w="84238" h="90822" extrusionOk="0">
                <a:moveTo>
                  <a:pt x="15348" y="90821"/>
                </a:moveTo>
                <a:lnTo>
                  <a:pt x="15312" y="90726"/>
                </a:lnTo>
                <a:lnTo>
                  <a:pt x="1" y="51566"/>
                </a:lnTo>
                <a:lnTo>
                  <a:pt x="45197" y="8501"/>
                </a:lnTo>
                <a:lnTo>
                  <a:pt x="45221" y="8501"/>
                </a:lnTo>
                <a:lnTo>
                  <a:pt x="76868" y="0"/>
                </a:lnTo>
                <a:lnTo>
                  <a:pt x="84238" y="19110"/>
                </a:lnTo>
                <a:lnTo>
                  <a:pt x="84238" y="19146"/>
                </a:lnTo>
                <a:lnTo>
                  <a:pt x="74486" y="79701"/>
                </a:lnTo>
                <a:lnTo>
                  <a:pt x="74403" y="79713"/>
                </a:lnTo>
                <a:close/>
                <a:moveTo>
                  <a:pt x="275" y="51626"/>
                </a:moveTo>
                <a:lnTo>
                  <a:pt x="15491" y="90559"/>
                </a:lnTo>
                <a:lnTo>
                  <a:pt x="74284" y="79510"/>
                </a:lnTo>
                <a:lnTo>
                  <a:pt x="84011" y="19134"/>
                </a:lnTo>
                <a:lnTo>
                  <a:pt x="76737" y="262"/>
                </a:lnTo>
                <a:lnTo>
                  <a:pt x="45304" y="8704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p56"/>
          <p:cNvSpPr/>
          <p:nvPr/>
        </p:nvSpPr>
        <p:spPr>
          <a:xfrm rot="-1430259" flipH="1">
            <a:off x="-1653489" y="-1180746"/>
            <a:ext cx="2516720" cy="3051518"/>
          </a:xfrm>
          <a:custGeom>
            <a:avLst/>
            <a:gdLst/>
            <a:ahLst/>
            <a:cxnLst/>
            <a:rect l="l" t="t" r="r" b="b"/>
            <a:pathLst>
              <a:path w="82142" h="99597" extrusionOk="0">
                <a:moveTo>
                  <a:pt x="26433" y="99596"/>
                </a:moveTo>
                <a:lnTo>
                  <a:pt x="26361" y="99549"/>
                </a:lnTo>
                <a:lnTo>
                  <a:pt x="1" y="83523"/>
                </a:lnTo>
                <a:lnTo>
                  <a:pt x="36" y="83439"/>
                </a:lnTo>
                <a:lnTo>
                  <a:pt x="29897" y="1286"/>
                </a:lnTo>
                <a:lnTo>
                  <a:pt x="29969" y="1286"/>
                </a:lnTo>
                <a:lnTo>
                  <a:pt x="82142" y="1"/>
                </a:lnTo>
                <a:lnTo>
                  <a:pt x="82094" y="144"/>
                </a:lnTo>
                <a:lnTo>
                  <a:pt x="59199" y="72462"/>
                </a:lnTo>
                <a:lnTo>
                  <a:pt x="59175" y="72474"/>
                </a:lnTo>
                <a:close/>
                <a:moveTo>
                  <a:pt x="274" y="83428"/>
                </a:moveTo>
                <a:lnTo>
                  <a:pt x="26421" y="99322"/>
                </a:lnTo>
                <a:lnTo>
                  <a:pt x="59008" y="72331"/>
                </a:lnTo>
                <a:lnTo>
                  <a:pt x="81832" y="227"/>
                </a:lnTo>
                <a:lnTo>
                  <a:pt x="30040" y="1501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28400" y="445025"/>
            <a:ext cx="7487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300"/>
              <a:buFont typeface="Abel"/>
              <a:buNone/>
              <a:defRPr sz="3300">
                <a:solidFill>
                  <a:schemeClr val="accent5"/>
                </a:solidFill>
                <a:latin typeface="Abel"/>
                <a:ea typeface="Abel"/>
                <a:cs typeface="Abel"/>
                <a:sym typeface="Abe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300"/>
              <a:buFont typeface="Abel"/>
              <a:buNone/>
              <a:defRPr sz="3300">
                <a:solidFill>
                  <a:schemeClr val="accent5"/>
                </a:solidFill>
                <a:latin typeface="Abel"/>
                <a:ea typeface="Abel"/>
                <a:cs typeface="Abel"/>
                <a:sym typeface="Abel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300"/>
              <a:buFont typeface="Abel"/>
              <a:buNone/>
              <a:defRPr sz="3300">
                <a:solidFill>
                  <a:schemeClr val="accent5"/>
                </a:solidFill>
                <a:latin typeface="Abel"/>
                <a:ea typeface="Abel"/>
                <a:cs typeface="Abel"/>
                <a:sym typeface="Abel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300"/>
              <a:buFont typeface="Abel"/>
              <a:buNone/>
              <a:defRPr sz="3300">
                <a:solidFill>
                  <a:schemeClr val="accent5"/>
                </a:solidFill>
                <a:latin typeface="Abel"/>
                <a:ea typeface="Abel"/>
                <a:cs typeface="Abel"/>
                <a:sym typeface="Abel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300"/>
              <a:buFont typeface="Abel"/>
              <a:buNone/>
              <a:defRPr sz="3300">
                <a:solidFill>
                  <a:schemeClr val="accent5"/>
                </a:solidFill>
                <a:latin typeface="Abel"/>
                <a:ea typeface="Abel"/>
                <a:cs typeface="Abel"/>
                <a:sym typeface="Abel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300"/>
              <a:buFont typeface="Abel"/>
              <a:buNone/>
              <a:defRPr sz="3300">
                <a:solidFill>
                  <a:schemeClr val="accent5"/>
                </a:solidFill>
                <a:latin typeface="Abel"/>
                <a:ea typeface="Abel"/>
                <a:cs typeface="Abel"/>
                <a:sym typeface="Abel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300"/>
              <a:buFont typeface="Abel"/>
              <a:buNone/>
              <a:defRPr sz="3300">
                <a:solidFill>
                  <a:schemeClr val="accent5"/>
                </a:solidFill>
                <a:latin typeface="Abel"/>
                <a:ea typeface="Abel"/>
                <a:cs typeface="Abel"/>
                <a:sym typeface="Abel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300"/>
              <a:buFont typeface="Abel"/>
              <a:buNone/>
              <a:defRPr sz="3300">
                <a:solidFill>
                  <a:schemeClr val="accent5"/>
                </a:solidFill>
                <a:latin typeface="Abel"/>
                <a:ea typeface="Abel"/>
                <a:cs typeface="Abel"/>
                <a:sym typeface="Abel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300"/>
              <a:buFont typeface="Abel"/>
              <a:buNone/>
              <a:defRPr sz="3300">
                <a:solidFill>
                  <a:schemeClr val="accent5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28400" y="1808575"/>
            <a:ext cx="7487100" cy="27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3" r:id="rId4"/>
    <p:sldLayoutId id="2147483658" r:id="rId5"/>
    <p:sldLayoutId id="2147483661" r:id="rId6"/>
    <p:sldLayoutId id="2147483663" r:id="rId7"/>
    <p:sldLayoutId id="2147483675" r:id="rId8"/>
    <p:sldLayoutId id="2147483681" r:id="rId9"/>
    <p:sldLayoutId id="2147483689" r:id="rId10"/>
    <p:sldLayoutId id="2147483702" r:id="rId11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63"/>
          <p:cNvSpPr txBox="1">
            <a:spLocks noGrp="1"/>
          </p:cNvSpPr>
          <p:nvPr>
            <p:ph type="ctrTitle"/>
          </p:nvPr>
        </p:nvSpPr>
        <p:spPr>
          <a:xfrm>
            <a:off x="2598312" y="2012518"/>
            <a:ext cx="3947375" cy="11184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latin typeface="Montserrat" pitchFamily="2" charset="77"/>
              </a:rPr>
              <a:t>РАЗРАБОТКА ПРОГРАММНОГО ПРОДУКТА МОДЕЛИРОВАНИЯ ИНФОРМАЦИОННО-УПРАВЛЯЮЩЕЙ СИСТЕМЫ НА ЯЗЫКЕ </a:t>
            </a:r>
            <a:r>
              <a:rPr lang="en-GB" sz="1400" dirty="0">
                <a:latin typeface="Montserrat" pitchFamily="2" charset="77"/>
              </a:rPr>
              <a:t>C++</a:t>
            </a:r>
          </a:p>
        </p:txBody>
      </p:sp>
      <p:sp>
        <p:nvSpPr>
          <p:cNvPr id="708" name="Google Shape;708;p63"/>
          <p:cNvSpPr txBox="1">
            <a:spLocks noGrp="1"/>
          </p:cNvSpPr>
          <p:nvPr>
            <p:ph type="subTitle" idx="1"/>
          </p:nvPr>
        </p:nvSpPr>
        <p:spPr>
          <a:xfrm>
            <a:off x="2053275" y="3921920"/>
            <a:ext cx="5037600" cy="122158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Автор работы</a:t>
            </a:r>
            <a:br>
              <a:rPr lang="en-US" b="1" dirty="0"/>
            </a:br>
            <a:r>
              <a:rPr lang="ru-RU" dirty="0"/>
              <a:t>Калинин Никита</a:t>
            </a:r>
            <a:r>
              <a:rPr lang="en-US" dirty="0"/>
              <a:t> </a:t>
            </a:r>
            <a:r>
              <a:rPr lang="ru-RU" dirty="0"/>
              <a:t>Викторович</a:t>
            </a:r>
            <a:r>
              <a:rPr lang="en-US" dirty="0"/>
              <a:t> </a:t>
            </a:r>
            <a:r>
              <a:rPr lang="ru-RU" dirty="0"/>
              <a:t>ЭФБО-09-23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80"/>
          <p:cNvSpPr/>
          <p:nvPr/>
        </p:nvSpPr>
        <p:spPr>
          <a:xfrm>
            <a:off x="3874600" y="820825"/>
            <a:ext cx="1394746" cy="1394746"/>
          </a:xfrm>
          <a:custGeom>
            <a:avLst/>
            <a:gdLst/>
            <a:ahLst/>
            <a:cxnLst/>
            <a:rect l="l" t="t" r="r" b="b"/>
            <a:pathLst>
              <a:path w="45090" h="45090" extrusionOk="0">
                <a:moveTo>
                  <a:pt x="45090" y="45089"/>
                </a:moveTo>
                <a:lnTo>
                  <a:pt x="1" y="45089"/>
                </a:lnTo>
                <a:lnTo>
                  <a:pt x="1" y="0"/>
                </a:lnTo>
                <a:lnTo>
                  <a:pt x="45090" y="0"/>
                </a:lnTo>
                <a:close/>
                <a:moveTo>
                  <a:pt x="441" y="44649"/>
                </a:moveTo>
                <a:lnTo>
                  <a:pt x="44649" y="44649"/>
                </a:lnTo>
                <a:lnTo>
                  <a:pt x="44649" y="441"/>
                </a:lnTo>
                <a:lnTo>
                  <a:pt x="441" y="441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4"/>
              </a:gs>
              <a:gs pos="100000">
                <a:schemeClr val="accent5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5" name="Google Shape;915;p80"/>
          <p:cNvSpPr txBox="1">
            <a:spLocks noGrp="1"/>
          </p:cNvSpPr>
          <p:nvPr>
            <p:ph type="title"/>
          </p:nvPr>
        </p:nvSpPr>
        <p:spPr>
          <a:xfrm>
            <a:off x="2439450" y="2337508"/>
            <a:ext cx="4265100" cy="125337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3600" dirty="0">
                <a:latin typeface="Montserrat" pitchFamily="2" charset="77"/>
              </a:rPr>
              <a:t>ЦЕЛЬ И ЗАДАЧИ РАБОТЫ</a:t>
            </a:r>
            <a:endParaRPr sz="3600" dirty="0"/>
          </a:p>
        </p:txBody>
      </p:sp>
      <p:sp>
        <p:nvSpPr>
          <p:cNvPr id="916" name="Google Shape;916;p80"/>
          <p:cNvSpPr txBox="1">
            <a:spLocks noGrp="1"/>
          </p:cNvSpPr>
          <p:nvPr>
            <p:ph type="subTitle" idx="1"/>
          </p:nvPr>
        </p:nvSpPr>
        <p:spPr>
          <a:xfrm>
            <a:off x="2743969" y="3435945"/>
            <a:ext cx="3656062" cy="12533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/>
              <a:t>В рамках данной секции будет рассмотрена целевая установка для разработки программного продукта и ключевые задачи, подлежащие дальнейшему решению</a:t>
            </a:r>
            <a:endParaRPr dirty="0"/>
          </a:p>
        </p:txBody>
      </p:sp>
      <p:sp>
        <p:nvSpPr>
          <p:cNvPr id="917" name="Google Shape;917;p80"/>
          <p:cNvSpPr txBox="1">
            <a:spLocks noGrp="1"/>
          </p:cNvSpPr>
          <p:nvPr>
            <p:ph type="title" idx="2"/>
          </p:nvPr>
        </p:nvSpPr>
        <p:spPr>
          <a:xfrm>
            <a:off x="3082350" y="867950"/>
            <a:ext cx="2979300" cy="130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71"/>
          <p:cNvSpPr txBox="1">
            <a:spLocks noGrp="1"/>
          </p:cNvSpPr>
          <p:nvPr>
            <p:ph type="subTitle" idx="1"/>
          </p:nvPr>
        </p:nvSpPr>
        <p:spPr>
          <a:xfrm>
            <a:off x="4479650" y="3321844"/>
            <a:ext cx="2999856" cy="103200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/>
              <a:t>В данной секции обсуждается проектирование макета системы и разработка архитектуры программы</a:t>
            </a:r>
          </a:p>
        </p:txBody>
      </p:sp>
      <p:sp>
        <p:nvSpPr>
          <p:cNvPr id="817" name="Google Shape;817;p71"/>
          <p:cNvSpPr txBox="1">
            <a:spLocks noGrp="1"/>
          </p:cNvSpPr>
          <p:nvPr>
            <p:ph type="title" idx="2"/>
          </p:nvPr>
        </p:nvSpPr>
        <p:spPr>
          <a:xfrm>
            <a:off x="4566566" y="836775"/>
            <a:ext cx="1206600" cy="130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</a:t>
            </a:r>
            <a:endParaRPr dirty="0"/>
          </a:p>
        </p:txBody>
      </p:sp>
      <p:sp>
        <p:nvSpPr>
          <p:cNvPr id="816" name="Google Shape;816;p71"/>
          <p:cNvSpPr txBox="1">
            <a:spLocks noGrp="1"/>
          </p:cNvSpPr>
          <p:nvPr>
            <p:ph type="title"/>
          </p:nvPr>
        </p:nvSpPr>
        <p:spPr>
          <a:xfrm>
            <a:off x="4479650" y="2306324"/>
            <a:ext cx="3121300" cy="101551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3600" dirty="0">
                <a:latin typeface="Montserrat" pitchFamily="2" charset="77"/>
              </a:rPr>
              <a:t>ОПИСАНИЕ СИСТЕМЫ</a:t>
            </a:r>
          </a:p>
        </p:txBody>
      </p:sp>
      <p:sp>
        <p:nvSpPr>
          <p:cNvPr id="818" name="Google Shape;818;p71"/>
          <p:cNvSpPr/>
          <p:nvPr/>
        </p:nvSpPr>
        <p:spPr>
          <a:xfrm>
            <a:off x="4479650" y="789650"/>
            <a:ext cx="1394746" cy="1394746"/>
          </a:xfrm>
          <a:custGeom>
            <a:avLst/>
            <a:gdLst/>
            <a:ahLst/>
            <a:cxnLst/>
            <a:rect l="l" t="t" r="r" b="b"/>
            <a:pathLst>
              <a:path w="45090" h="45090" extrusionOk="0">
                <a:moveTo>
                  <a:pt x="45090" y="45089"/>
                </a:moveTo>
                <a:lnTo>
                  <a:pt x="1" y="45089"/>
                </a:lnTo>
                <a:lnTo>
                  <a:pt x="1" y="0"/>
                </a:lnTo>
                <a:lnTo>
                  <a:pt x="45090" y="0"/>
                </a:lnTo>
                <a:close/>
                <a:moveTo>
                  <a:pt x="441" y="44649"/>
                </a:moveTo>
                <a:lnTo>
                  <a:pt x="44649" y="44649"/>
                </a:lnTo>
                <a:lnTo>
                  <a:pt x="44649" y="441"/>
                </a:lnTo>
                <a:lnTo>
                  <a:pt x="441" y="441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4"/>
              </a:gs>
              <a:gs pos="100000">
                <a:schemeClr val="accent5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3273C01-A6B9-D5B8-9D68-CC30DA34A1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84625" y="1377717"/>
            <a:ext cx="6174747" cy="3226283"/>
          </a:xfrm>
          <a:prstGeom prst="rect">
            <a:avLst/>
          </a:prstGeom>
        </p:spPr>
      </p:pic>
      <p:sp>
        <p:nvSpPr>
          <p:cNvPr id="4" name="Google Shape;804;p70">
            <a:extLst>
              <a:ext uri="{FF2B5EF4-FFF2-40B4-BE49-F238E27FC236}">
                <a16:creationId xmlns:a16="http://schemas.microsoft.com/office/drawing/2014/main" id="{30E97A36-8A24-38BA-B7FF-F1CDF57A9099}"/>
              </a:ext>
            </a:extLst>
          </p:cNvPr>
          <p:cNvSpPr txBox="1">
            <a:spLocks/>
          </p:cNvSpPr>
          <p:nvPr/>
        </p:nvSpPr>
        <p:spPr>
          <a:xfrm>
            <a:off x="1385068" y="755200"/>
            <a:ext cx="6373863" cy="4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300"/>
              <a:buFont typeface="Abel"/>
              <a:buNone/>
              <a:defRPr sz="2800" b="0" i="0" u="none" strike="noStrike" cap="none">
                <a:solidFill>
                  <a:schemeClr val="accent5"/>
                </a:solidFill>
                <a:latin typeface="Abel"/>
                <a:ea typeface="Abel"/>
                <a:cs typeface="Abel"/>
                <a:sym typeface="Abe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300"/>
              <a:buFont typeface="Abel"/>
              <a:buNone/>
              <a:defRPr sz="3300" b="0" i="0" u="none" strike="noStrike" cap="none">
                <a:solidFill>
                  <a:schemeClr val="accent5"/>
                </a:solidFill>
                <a:latin typeface="Abel"/>
                <a:ea typeface="Abel"/>
                <a:cs typeface="Abel"/>
                <a:sym typeface="Abe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300"/>
              <a:buFont typeface="Abel"/>
              <a:buNone/>
              <a:defRPr sz="3300" b="0" i="0" u="none" strike="noStrike" cap="none">
                <a:solidFill>
                  <a:schemeClr val="accent5"/>
                </a:solidFill>
                <a:latin typeface="Abel"/>
                <a:ea typeface="Abel"/>
                <a:cs typeface="Abel"/>
                <a:sym typeface="Abe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300"/>
              <a:buFont typeface="Abel"/>
              <a:buNone/>
              <a:defRPr sz="3300" b="0" i="0" u="none" strike="noStrike" cap="none">
                <a:solidFill>
                  <a:schemeClr val="accent5"/>
                </a:solidFill>
                <a:latin typeface="Abel"/>
                <a:ea typeface="Abel"/>
                <a:cs typeface="Abel"/>
                <a:sym typeface="Abe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300"/>
              <a:buFont typeface="Abel"/>
              <a:buNone/>
              <a:defRPr sz="3300" b="0" i="0" u="none" strike="noStrike" cap="none">
                <a:solidFill>
                  <a:schemeClr val="accent5"/>
                </a:solidFill>
                <a:latin typeface="Abel"/>
                <a:ea typeface="Abel"/>
                <a:cs typeface="Abel"/>
                <a:sym typeface="Abe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300"/>
              <a:buFont typeface="Abel"/>
              <a:buNone/>
              <a:defRPr sz="3300" b="0" i="0" u="none" strike="noStrike" cap="none">
                <a:solidFill>
                  <a:schemeClr val="accent5"/>
                </a:solidFill>
                <a:latin typeface="Abel"/>
                <a:ea typeface="Abel"/>
                <a:cs typeface="Abel"/>
                <a:sym typeface="Abe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300"/>
              <a:buFont typeface="Abel"/>
              <a:buNone/>
              <a:defRPr sz="3300" b="0" i="0" u="none" strike="noStrike" cap="none">
                <a:solidFill>
                  <a:schemeClr val="accent5"/>
                </a:solidFill>
                <a:latin typeface="Abel"/>
                <a:ea typeface="Abel"/>
                <a:cs typeface="Abel"/>
                <a:sym typeface="Abe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300"/>
              <a:buFont typeface="Abel"/>
              <a:buNone/>
              <a:defRPr sz="3300" b="0" i="0" u="none" strike="noStrike" cap="none">
                <a:solidFill>
                  <a:schemeClr val="accent5"/>
                </a:solidFill>
                <a:latin typeface="Abel"/>
                <a:ea typeface="Abel"/>
                <a:cs typeface="Abel"/>
                <a:sym typeface="Abe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300"/>
              <a:buFont typeface="Abel"/>
              <a:buNone/>
              <a:defRPr sz="3300" b="0" i="0" u="none" strike="noStrike" cap="none">
                <a:solidFill>
                  <a:schemeClr val="accent5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>
            <a:pPr>
              <a:buClr>
                <a:schemeClr val="dk1"/>
              </a:buClr>
              <a:buSzPts val="1100"/>
              <a:buFont typeface="Arial"/>
              <a:buNone/>
            </a:pPr>
            <a:endParaRPr lang="ru-RU" dirty="0">
              <a:latin typeface="Montserrat" pitchFamily="2" charset="77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C351B1F-787A-B61D-8E50-27BE7E573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3120" y="539500"/>
            <a:ext cx="6177761" cy="431400"/>
          </a:xfrm>
        </p:spPr>
        <p:txBody>
          <a:bodyPr/>
          <a:lstStyle/>
          <a:p>
            <a:r>
              <a:rPr lang="ru-RU" kern="100" dirty="0">
                <a:latin typeface="Montserrat" pitchFamily="2" charset="77"/>
                <a:ea typeface="Calibri" panose="020F0502020204030204" pitchFamily="34" charset="0"/>
              </a:rPr>
              <a:t>МАКЕТ </a:t>
            </a:r>
            <a:r>
              <a:rPr lang="ru-RU" kern="100" dirty="0">
                <a:effectLst/>
                <a:latin typeface="Montserrat" pitchFamily="2" charset="77"/>
                <a:ea typeface="Calibri" panose="020F0502020204030204" pitchFamily="34" charset="0"/>
              </a:rPr>
              <a:t>КОНВЕЙЕРНОЙ ЛЕНТЫ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176979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70"/>
          <p:cNvSpPr txBox="1">
            <a:spLocks noGrp="1"/>
          </p:cNvSpPr>
          <p:nvPr>
            <p:ph type="title"/>
          </p:nvPr>
        </p:nvSpPr>
        <p:spPr>
          <a:xfrm>
            <a:off x="1385069" y="539500"/>
            <a:ext cx="6373863" cy="4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latin typeface="Montserrat" pitchFamily="2" charset="77"/>
              </a:rPr>
              <a:t>ИСПОЛЬЗУЕМЫЕ ТЕХНОЛОГИИ</a:t>
            </a:r>
            <a:endParaRPr dirty="0">
              <a:latin typeface="Montserrat" pitchFamily="2" charset="77"/>
            </a:endParaRPr>
          </a:p>
        </p:txBody>
      </p:sp>
      <p:sp>
        <p:nvSpPr>
          <p:cNvPr id="21" name="Google Shape;805;p70">
            <a:extLst>
              <a:ext uri="{FF2B5EF4-FFF2-40B4-BE49-F238E27FC236}">
                <a16:creationId xmlns:a16="http://schemas.microsoft.com/office/drawing/2014/main" id="{B30886C7-F2E4-F5B8-9132-53D167BC75AD}"/>
              </a:ext>
            </a:extLst>
          </p:cNvPr>
          <p:cNvSpPr txBox="1">
            <a:spLocks/>
          </p:cNvSpPr>
          <p:nvPr/>
        </p:nvSpPr>
        <p:spPr>
          <a:xfrm>
            <a:off x="2465324" y="1367160"/>
            <a:ext cx="1130700" cy="3594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800" dirty="0">
                <a:solidFill>
                  <a:schemeClr val="accent5"/>
                </a:solidFill>
                <a:latin typeface="Montserrat" pitchFamily="2" charset="77"/>
              </a:rPr>
              <a:t>C++</a:t>
            </a:r>
          </a:p>
        </p:txBody>
      </p:sp>
      <p:sp>
        <p:nvSpPr>
          <p:cNvPr id="23" name="Google Shape;807;p70">
            <a:extLst>
              <a:ext uri="{FF2B5EF4-FFF2-40B4-BE49-F238E27FC236}">
                <a16:creationId xmlns:a16="http://schemas.microsoft.com/office/drawing/2014/main" id="{467EE28E-AEE7-78BB-5A72-696F3851AF91}"/>
              </a:ext>
            </a:extLst>
          </p:cNvPr>
          <p:cNvSpPr txBox="1">
            <a:spLocks/>
          </p:cNvSpPr>
          <p:nvPr/>
        </p:nvSpPr>
        <p:spPr>
          <a:xfrm>
            <a:off x="5547937" y="1367160"/>
            <a:ext cx="1130700" cy="3594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800" dirty="0">
                <a:solidFill>
                  <a:schemeClr val="accent5"/>
                </a:solidFill>
                <a:latin typeface="Montserrat" pitchFamily="2" charset="77"/>
              </a:rPr>
              <a:t>CMAKE</a:t>
            </a:r>
          </a:p>
        </p:txBody>
      </p:sp>
      <p:sp>
        <p:nvSpPr>
          <p:cNvPr id="24" name="Google Shape;808;p70">
            <a:extLst>
              <a:ext uri="{FF2B5EF4-FFF2-40B4-BE49-F238E27FC236}">
                <a16:creationId xmlns:a16="http://schemas.microsoft.com/office/drawing/2014/main" id="{DFA94BA4-32F2-9703-FF81-FBBD92C9F22B}"/>
              </a:ext>
            </a:extLst>
          </p:cNvPr>
          <p:cNvSpPr txBox="1">
            <a:spLocks/>
          </p:cNvSpPr>
          <p:nvPr/>
        </p:nvSpPr>
        <p:spPr>
          <a:xfrm>
            <a:off x="1566824" y="1722016"/>
            <a:ext cx="2927700" cy="1012981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dirty="0">
                <a:solidFill>
                  <a:schemeClr val="accent3"/>
                </a:solidFill>
                <a:latin typeface="Montserrat" pitchFamily="2" charset="77"/>
              </a:rPr>
              <a:t>Высокоуровневый язык программирования с возможностями низкоуровневой разработки</a:t>
            </a:r>
            <a:endParaRPr lang="en-GB" dirty="0">
              <a:solidFill>
                <a:schemeClr val="accent3"/>
              </a:solidFill>
              <a:latin typeface="Montserrat" pitchFamily="2" charset="77"/>
            </a:endParaRPr>
          </a:p>
        </p:txBody>
      </p:sp>
      <p:sp>
        <p:nvSpPr>
          <p:cNvPr id="45" name="Google Shape;808;p70">
            <a:extLst>
              <a:ext uri="{FF2B5EF4-FFF2-40B4-BE49-F238E27FC236}">
                <a16:creationId xmlns:a16="http://schemas.microsoft.com/office/drawing/2014/main" id="{9B056FAA-5177-88AB-762B-108383A3C9C4}"/>
              </a:ext>
            </a:extLst>
          </p:cNvPr>
          <p:cNvSpPr txBox="1">
            <a:spLocks/>
          </p:cNvSpPr>
          <p:nvPr/>
        </p:nvSpPr>
        <p:spPr>
          <a:xfrm>
            <a:off x="4649476" y="1726560"/>
            <a:ext cx="2927700" cy="1084325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dirty="0">
                <a:solidFill>
                  <a:schemeClr val="accent3"/>
                </a:solidFill>
                <a:latin typeface="Montserrat" pitchFamily="2" charset="77"/>
              </a:rPr>
              <a:t>Программный инструмент, предназначенный для автоматизированного управления процессами сборки программного кода</a:t>
            </a:r>
            <a:endParaRPr lang="en-GB" dirty="0">
              <a:solidFill>
                <a:schemeClr val="accent3"/>
              </a:solidFill>
              <a:latin typeface="Montserrat" pitchFamily="2" charset="77"/>
            </a:endParaRPr>
          </a:p>
        </p:txBody>
      </p:sp>
      <p:sp>
        <p:nvSpPr>
          <p:cNvPr id="54" name="Google Shape;805;p70">
            <a:extLst>
              <a:ext uri="{FF2B5EF4-FFF2-40B4-BE49-F238E27FC236}">
                <a16:creationId xmlns:a16="http://schemas.microsoft.com/office/drawing/2014/main" id="{7E7B17FB-F285-37AE-529E-D32051725BBF}"/>
              </a:ext>
            </a:extLst>
          </p:cNvPr>
          <p:cNvSpPr txBox="1">
            <a:spLocks/>
          </p:cNvSpPr>
          <p:nvPr/>
        </p:nvSpPr>
        <p:spPr>
          <a:xfrm>
            <a:off x="2465402" y="3094078"/>
            <a:ext cx="1130700" cy="3594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800" dirty="0">
                <a:solidFill>
                  <a:schemeClr val="accent5"/>
                </a:solidFill>
                <a:latin typeface="Montserrat" pitchFamily="2" charset="77"/>
              </a:rPr>
              <a:t>FTXUI</a:t>
            </a:r>
          </a:p>
        </p:txBody>
      </p:sp>
      <p:sp>
        <p:nvSpPr>
          <p:cNvPr id="55" name="Google Shape;807;p70">
            <a:extLst>
              <a:ext uri="{FF2B5EF4-FFF2-40B4-BE49-F238E27FC236}">
                <a16:creationId xmlns:a16="http://schemas.microsoft.com/office/drawing/2014/main" id="{E3CD95E7-8EA3-2572-18E1-E0545BE7DA25}"/>
              </a:ext>
            </a:extLst>
          </p:cNvPr>
          <p:cNvSpPr txBox="1">
            <a:spLocks/>
          </p:cNvSpPr>
          <p:nvPr/>
        </p:nvSpPr>
        <p:spPr>
          <a:xfrm>
            <a:off x="5548015" y="3089853"/>
            <a:ext cx="1130700" cy="3594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800" dirty="0">
                <a:solidFill>
                  <a:schemeClr val="accent5"/>
                </a:solidFill>
                <a:latin typeface="Montserrat" pitchFamily="2" charset="77"/>
              </a:rPr>
              <a:t>{FMT}</a:t>
            </a:r>
          </a:p>
        </p:txBody>
      </p:sp>
      <p:sp>
        <p:nvSpPr>
          <p:cNvPr id="56" name="Google Shape;808;p70">
            <a:extLst>
              <a:ext uri="{FF2B5EF4-FFF2-40B4-BE49-F238E27FC236}">
                <a16:creationId xmlns:a16="http://schemas.microsoft.com/office/drawing/2014/main" id="{07D3DCF3-7C42-17C6-2535-C35BB55ADFF2}"/>
              </a:ext>
            </a:extLst>
          </p:cNvPr>
          <p:cNvSpPr txBox="1">
            <a:spLocks/>
          </p:cNvSpPr>
          <p:nvPr/>
        </p:nvSpPr>
        <p:spPr>
          <a:xfrm>
            <a:off x="1848169" y="3449253"/>
            <a:ext cx="2441202" cy="1012981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dirty="0">
                <a:solidFill>
                  <a:schemeClr val="accent3"/>
                </a:solidFill>
                <a:latin typeface="Montserrat" pitchFamily="2" charset="77"/>
              </a:rPr>
              <a:t>Библиотека для создания текстового пользовательского интерфейса (</a:t>
            </a:r>
            <a:r>
              <a:rPr lang="en-GB" dirty="0">
                <a:solidFill>
                  <a:schemeClr val="accent3"/>
                </a:solidFill>
                <a:latin typeface="Montserrat" pitchFamily="2" charset="77"/>
              </a:rPr>
              <a:t>TUI) </a:t>
            </a:r>
            <a:r>
              <a:rPr lang="ru-RU" dirty="0">
                <a:solidFill>
                  <a:schemeClr val="accent3"/>
                </a:solidFill>
                <a:latin typeface="Montserrat" pitchFamily="2" charset="77"/>
              </a:rPr>
              <a:t>на </a:t>
            </a:r>
            <a:r>
              <a:rPr lang="en-GB" dirty="0">
                <a:solidFill>
                  <a:schemeClr val="accent3"/>
                </a:solidFill>
                <a:latin typeface="Montserrat" pitchFamily="2" charset="77"/>
              </a:rPr>
              <a:t>C++</a:t>
            </a:r>
          </a:p>
        </p:txBody>
      </p:sp>
      <p:sp>
        <p:nvSpPr>
          <p:cNvPr id="57" name="Google Shape;808;p70">
            <a:extLst>
              <a:ext uri="{FF2B5EF4-FFF2-40B4-BE49-F238E27FC236}">
                <a16:creationId xmlns:a16="http://schemas.microsoft.com/office/drawing/2014/main" id="{FF3F800D-48BD-AB69-2ACB-E3526140AF43}"/>
              </a:ext>
            </a:extLst>
          </p:cNvPr>
          <p:cNvSpPr txBox="1">
            <a:spLocks/>
          </p:cNvSpPr>
          <p:nvPr/>
        </p:nvSpPr>
        <p:spPr>
          <a:xfrm>
            <a:off x="4843811" y="3449253"/>
            <a:ext cx="2538952" cy="1084325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dirty="0">
                <a:solidFill>
                  <a:schemeClr val="accent3"/>
                </a:solidFill>
                <a:latin typeface="Montserrat" pitchFamily="2" charset="77"/>
              </a:rPr>
              <a:t>Открытая и эффективная библиотека форматирования на </a:t>
            </a:r>
            <a:r>
              <a:rPr lang="en-GB" dirty="0">
                <a:solidFill>
                  <a:schemeClr val="accent3"/>
                </a:solidFill>
                <a:latin typeface="Montserrat" pitchFamily="2" charset="77"/>
              </a:rPr>
              <a:t>C++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p90"/>
          <p:cNvSpPr/>
          <p:nvPr/>
        </p:nvSpPr>
        <p:spPr>
          <a:xfrm>
            <a:off x="2303425" y="1874375"/>
            <a:ext cx="1394746" cy="1394746"/>
          </a:xfrm>
          <a:custGeom>
            <a:avLst/>
            <a:gdLst/>
            <a:ahLst/>
            <a:cxnLst/>
            <a:rect l="l" t="t" r="r" b="b"/>
            <a:pathLst>
              <a:path w="45090" h="45090" extrusionOk="0">
                <a:moveTo>
                  <a:pt x="45090" y="45089"/>
                </a:moveTo>
                <a:lnTo>
                  <a:pt x="1" y="45089"/>
                </a:lnTo>
                <a:lnTo>
                  <a:pt x="1" y="0"/>
                </a:lnTo>
                <a:lnTo>
                  <a:pt x="45090" y="0"/>
                </a:lnTo>
                <a:close/>
                <a:moveTo>
                  <a:pt x="441" y="44649"/>
                </a:moveTo>
                <a:lnTo>
                  <a:pt x="44649" y="44649"/>
                </a:lnTo>
                <a:lnTo>
                  <a:pt x="44649" y="441"/>
                </a:lnTo>
                <a:lnTo>
                  <a:pt x="441" y="441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4"/>
              </a:gs>
              <a:gs pos="100000">
                <a:schemeClr val="accent5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4" name="Google Shape;1124;p90"/>
          <p:cNvSpPr txBox="1">
            <a:spLocks noGrp="1"/>
          </p:cNvSpPr>
          <p:nvPr>
            <p:ph type="title"/>
          </p:nvPr>
        </p:nvSpPr>
        <p:spPr>
          <a:xfrm>
            <a:off x="4057524" y="1535662"/>
            <a:ext cx="3535062" cy="11075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3600" dirty="0">
                <a:latin typeface="Montserrat" pitchFamily="2" charset="77"/>
              </a:rPr>
              <a:t>ОБЗОР ПРОГРАММЫ</a:t>
            </a:r>
            <a:endParaRPr sz="3600" dirty="0">
              <a:latin typeface="Montserrat" pitchFamily="2" charset="77"/>
            </a:endParaRPr>
          </a:p>
        </p:txBody>
      </p:sp>
      <p:sp>
        <p:nvSpPr>
          <p:cNvPr id="1125" name="Google Shape;1125;p90"/>
          <p:cNvSpPr txBox="1">
            <a:spLocks noGrp="1"/>
          </p:cNvSpPr>
          <p:nvPr>
            <p:ph type="subTitle" idx="1"/>
          </p:nvPr>
        </p:nvSpPr>
        <p:spPr>
          <a:xfrm>
            <a:off x="4057524" y="2643187"/>
            <a:ext cx="3535062" cy="9778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/>
              <a:t>В данной секции будет представлен краткий обзор основных функций и возможностей продукта</a:t>
            </a:r>
            <a:endParaRPr dirty="0"/>
          </a:p>
        </p:txBody>
      </p:sp>
      <p:sp>
        <p:nvSpPr>
          <p:cNvPr id="1126" name="Google Shape;1126;p90"/>
          <p:cNvSpPr txBox="1">
            <a:spLocks noGrp="1"/>
          </p:cNvSpPr>
          <p:nvPr>
            <p:ph type="title" idx="2"/>
          </p:nvPr>
        </p:nvSpPr>
        <p:spPr>
          <a:xfrm>
            <a:off x="2303425" y="1914525"/>
            <a:ext cx="1394700" cy="131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3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13910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73"/>
          <p:cNvSpPr txBox="1">
            <a:spLocks noGrp="1"/>
          </p:cNvSpPr>
          <p:nvPr>
            <p:ph type="title"/>
          </p:nvPr>
        </p:nvSpPr>
        <p:spPr>
          <a:xfrm>
            <a:off x="1996975" y="539500"/>
            <a:ext cx="5150100" cy="4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Montserrat" pitchFamily="2" charset="77"/>
              </a:rPr>
              <a:t>ГЛАВНЫЙ ЭКРАН</a:t>
            </a:r>
            <a:endParaRPr dirty="0">
              <a:latin typeface="Montserrat" pitchFamily="2" charset="77"/>
            </a:endParaRPr>
          </a:p>
        </p:txBody>
      </p:sp>
      <p:grpSp>
        <p:nvGrpSpPr>
          <p:cNvPr id="833" name="Google Shape;833;p73"/>
          <p:cNvGrpSpPr/>
          <p:nvPr/>
        </p:nvGrpSpPr>
        <p:grpSpPr>
          <a:xfrm rot="-2161654">
            <a:off x="-1139526" y="3353238"/>
            <a:ext cx="2175006" cy="2417040"/>
            <a:chOff x="3165750" y="3286275"/>
            <a:chExt cx="511100" cy="567975"/>
          </a:xfrm>
        </p:grpSpPr>
        <p:sp>
          <p:nvSpPr>
            <p:cNvPr id="834" name="Google Shape;834;p73"/>
            <p:cNvSpPr/>
            <p:nvPr/>
          </p:nvSpPr>
          <p:spPr>
            <a:xfrm>
              <a:off x="3165750" y="3286275"/>
              <a:ext cx="391850" cy="567975"/>
            </a:xfrm>
            <a:custGeom>
              <a:avLst/>
              <a:gdLst/>
              <a:ahLst/>
              <a:cxnLst/>
              <a:rect l="l" t="t" r="r" b="b"/>
              <a:pathLst>
                <a:path w="15674" h="22719" extrusionOk="0">
                  <a:moveTo>
                    <a:pt x="15586" y="0"/>
                  </a:moveTo>
                  <a:lnTo>
                    <a:pt x="15540" y="42"/>
                  </a:lnTo>
                  <a:lnTo>
                    <a:pt x="10550" y="16898"/>
                  </a:lnTo>
                  <a:lnTo>
                    <a:pt x="43" y="22589"/>
                  </a:lnTo>
                  <a:cubicBezTo>
                    <a:pt x="1" y="22631"/>
                    <a:pt x="1" y="22631"/>
                    <a:pt x="1" y="22677"/>
                  </a:cubicBezTo>
                  <a:cubicBezTo>
                    <a:pt x="1" y="22719"/>
                    <a:pt x="43" y="22719"/>
                    <a:pt x="43" y="22719"/>
                  </a:cubicBezTo>
                  <a:lnTo>
                    <a:pt x="89" y="22719"/>
                  </a:lnTo>
                  <a:lnTo>
                    <a:pt x="10637" y="16986"/>
                  </a:lnTo>
                  <a:lnTo>
                    <a:pt x="10683" y="16940"/>
                  </a:lnTo>
                  <a:lnTo>
                    <a:pt x="15628" y="88"/>
                  </a:lnTo>
                  <a:cubicBezTo>
                    <a:pt x="15673" y="42"/>
                    <a:pt x="15628" y="42"/>
                    <a:pt x="15586" y="0"/>
                  </a:cubicBez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100000">
                  <a:schemeClr val="accent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 pitchFamily="2" charset="77"/>
              </a:endParaRPr>
            </a:p>
          </p:txBody>
        </p:sp>
        <p:sp>
          <p:nvSpPr>
            <p:cNvPr id="835" name="Google Shape;835;p73"/>
            <p:cNvSpPr/>
            <p:nvPr/>
          </p:nvSpPr>
          <p:spPr>
            <a:xfrm>
              <a:off x="3165750" y="3286275"/>
              <a:ext cx="511100" cy="567975"/>
            </a:xfrm>
            <a:custGeom>
              <a:avLst/>
              <a:gdLst/>
              <a:ahLst/>
              <a:cxnLst/>
              <a:rect l="l" t="t" r="r" b="b"/>
              <a:pathLst>
                <a:path w="20444" h="22719" extrusionOk="0">
                  <a:moveTo>
                    <a:pt x="15586" y="0"/>
                  </a:moveTo>
                  <a:lnTo>
                    <a:pt x="15540" y="42"/>
                  </a:lnTo>
                  <a:lnTo>
                    <a:pt x="1" y="22631"/>
                  </a:lnTo>
                  <a:cubicBezTo>
                    <a:pt x="1" y="22631"/>
                    <a:pt x="1" y="22677"/>
                    <a:pt x="43" y="22719"/>
                  </a:cubicBezTo>
                  <a:cubicBezTo>
                    <a:pt x="89" y="22719"/>
                    <a:pt x="89" y="22719"/>
                    <a:pt x="89" y="22677"/>
                  </a:cubicBezTo>
                  <a:lnTo>
                    <a:pt x="15586" y="217"/>
                  </a:lnTo>
                  <a:lnTo>
                    <a:pt x="20356" y="16415"/>
                  </a:lnTo>
                  <a:cubicBezTo>
                    <a:pt x="20356" y="16460"/>
                    <a:pt x="20401" y="16460"/>
                    <a:pt x="20401" y="16460"/>
                  </a:cubicBezTo>
                  <a:cubicBezTo>
                    <a:pt x="20443" y="16460"/>
                    <a:pt x="20443" y="16415"/>
                    <a:pt x="20443" y="16373"/>
                  </a:cubicBezTo>
                  <a:lnTo>
                    <a:pt x="15628" y="42"/>
                  </a:lnTo>
                  <a:cubicBezTo>
                    <a:pt x="15628" y="42"/>
                    <a:pt x="15628" y="0"/>
                    <a:pt x="15586" y="0"/>
                  </a:cubicBez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100000">
                  <a:schemeClr val="accent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 pitchFamily="2" charset="77"/>
              </a:endParaRPr>
            </a:p>
          </p:txBody>
        </p:sp>
        <p:sp>
          <p:nvSpPr>
            <p:cNvPr id="836" name="Google Shape;836;p73"/>
            <p:cNvSpPr/>
            <p:nvPr/>
          </p:nvSpPr>
          <p:spPr>
            <a:xfrm>
              <a:off x="3675775" y="36955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100000">
                  <a:schemeClr val="accent4"/>
                </a:gs>
              </a:gsLst>
              <a:lin ang="5400700" scaled="0"/>
            </a:gradFill>
            <a:ln w="3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 pitchFamily="2" charset="77"/>
              </a:endParaRPr>
            </a:p>
          </p:txBody>
        </p:sp>
        <p:sp>
          <p:nvSpPr>
            <p:cNvPr id="837" name="Google Shape;837;p73"/>
            <p:cNvSpPr/>
            <p:nvPr/>
          </p:nvSpPr>
          <p:spPr>
            <a:xfrm>
              <a:off x="3429475" y="3694450"/>
              <a:ext cx="247375" cy="16475"/>
            </a:xfrm>
            <a:custGeom>
              <a:avLst/>
              <a:gdLst/>
              <a:ahLst/>
              <a:cxnLst/>
              <a:rect l="l" t="t" r="r" b="b"/>
              <a:pathLst>
                <a:path w="9895" h="659" extrusionOk="0">
                  <a:moveTo>
                    <a:pt x="9852" y="0"/>
                  </a:moveTo>
                  <a:lnTo>
                    <a:pt x="46" y="526"/>
                  </a:lnTo>
                  <a:cubicBezTo>
                    <a:pt x="46" y="526"/>
                    <a:pt x="1" y="571"/>
                    <a:pt x="1" y="613"/>
                  </a:cubicBezTo>
                  <a:cubicBezTo>
                    <a:pt x="1" y="659"/>
                    <a:pt x="46" y="659"/>
                    <a:pt x="46" y="659"/>
                  </a:cubicBezTo>
                  <a:lnTo>
                    <a:pt x="9852" y="133"/>
                  </a:lnTo>
                  <a:cubicBezTo>
                    <a:pt x="9894" y="133"/>
                    <a:pt x="9894" y="88"/>
                    <a:pt x="9894" y="46"/>
                  </a:cubicBezTo>
                  <a:cubicBezTo>
                    <a:pt x="9894" y="46"/>
                    <a:pt x="9894" y="0"/>
                    <a:pt x="9852" y="0"/>
                  </a:cubicBez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100000">
                  <a:schemeClr val="accent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 pitchFamily="2" charset="77"/>
              </a:endParaRPr>
            </a:p>
          </p:txBody>
        </p:sp>
      </p:grpSp>
      <p:grpSp>
        <p:nvGrpSpPr>
          <p:cNvPr id="838" name="Google Shape;838;p73"/>
          <p:cNvGrpSpPr/>
          <p:nvPr/>
        </p:nvGrpSpPr>
        <p:grpSpPr>
          <a:xfrm>
            <a:off x="-997404" y="3437849"/>
            <a:ext cx="2326059" cy="2309596"/>
            <a:chOff x="1586450" y="2207175"/>
            <a:chExt cx="621675" cy="617275"/>
          </a:xfrm>
        </p:grpSpPr>
        <p:sp>
          <p:nvSpPr>
            <p:cNvPr id="839" name="Google Shape;839;p73"/>
            <p:cNvSpPr/>
            <p:nvPr/>
          </p:nvSpPr>
          <p:spPr>
            <a:xfrm>
              <a:off x="2043925" y="2361450"/>
              <a:ext cx="164200" cy="379825"/>
            </a:xfrm>
            <a:custGeom>
              <a:avLst/>
              <a:gdLst/>
              <a:ahLst/>
              <a:cxnLst/>
              <a:rect l="l" t="t" r="r" b="b"/>
              <a:pathLst>
                <a:path w="6568" h="15193" extrusionOk="0">
                  <a:moveTo>
                    <a:pt x="6525" y="0"/>
                  </a:moveTo>
                  <a:cubicBezTo>
                    <a:pt x="6525" y="0"/>
                    <a:pt x="6480" y="0"/>
                    <a:pt x="6480" y="46"/>
                  </a:cubicBezTo>
                  <a:lnTo>
                    <a:pt x="0" y="15147"/>
                  </a:lnTo>
                  <a:cubicBezTo>
                    <a:pt x="0" y="15147"/>
                    <a:pt x="0" y="15192"/>
                    <a:pt x="46" y="15192"/>
                  </a:cubicBezTo>
                  <a:lnTo>
                    <a:pt x="134" y="15192"/>
                  </a:lnTo>
                  <a:lnTo>
                    <a:pt x="6567" y="88"/>
                  </a:lnTo>
                  <a:cubicBezTo>
                    <a:pt x="6567" y="46"/>
                    <a:pt x="6567" y="46"/>
                    <a:pt x="6525" y="0"/>
                  </a:cubicBez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100000">
                  <a:schemeClr val="accent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 pitchFamily="2" charset="77"/>
              </a:endParaRPr>
            </a:p>
          </p:txBody>
        </p:sp>
        <p:sp>
          <p:nvSpPr>
            <p:cNvPr id="840" name="Google Shape;840;p73"/>
            <p:cNvSpPr/>
            <p:nvPr/>
          </p:nvSpPr>
          <p:spPr>
            <a:xfrm>
              <a:off x="1586450" y="2207175"/>
              <a:ext cx="621675" cy="617275"/>
            </a:xfrm>
            <a:custGeom>
              <a:avLst/>
              <a:gdLst/>
              <a:ahLst/>
              <a:cxnLst/>
              <a:rect l="l" t="t" r="r" b="b"/>
              <a:pathLst>
                <a:path w="24867" h="24691" extrusionOk="0">
                  <a:moveTo>
                    <a:pt x="6480" y="0"/>
                  </a:moveTo>
                  <a:lnTo>
                    <a:pt x="1" y="9193"/>
                  </a:lnTo>
                  <a:lnTo>
                    <a:pt x="1" y="9235"/>
                  </a:lnTo>
                  <a:lnTo>
                    <a:pt x="7793" y="24645"/>
                  </a:lnTo>
                  <a:cubicBezTo>
                    <a:pt x="7793" y="24690"/>
                    <a:pt x="7793" y="24690"/>
                    <a:pt x="7838" y="24690"/>
                  </a:cubicBezTo>
                  <a:lnTo>
                    <a:pt x="18387" y="21363"/>
                  </a:lnTo>
                  <a:cubicBezTo>
                    <a:pt x="18433" y="21363"/>
                    <a:pt x="18433" y="21318"/>
                    <a:pt x="18433" y="21318"/>
                  </a:cubicBezTo>
                  <a:cubicBezTo>
                    <a:pt x="18433" y="21276"/>
                    <a:pt x="18387" y="21276"/>
                    <a:pt x="18345" y="21276"/>
                  </a:cubicBezTo>
                  <a:lnTo>
                    <a:pt x="7838" y="24557"/>
                  </a:lnTo>
                  <a:lnTo>
                    <a:pt x="134" y="9193"/>
                  </a:lnTo>
                  <a:lnTo>
                    <a:pt x="6567" y="130"/>
                  </a:lnTo>
                  <a:lnTo>
                    <a:pt x="24779" y="6304"/>
                  </a:lnTo>
                  <a:cubicBezTo>
                    <a:pt x="24824" y="6304"/>
                    <a:pt x="24866" y="6304"/>
                    <a:pt x="24866" y="6259"/>
                  </a:cubicBezTo>
                  <a:cubicBezTo>
                    <a:pt x="24866" y="6217"/>
                    <a:pt x="24866" y="6171"/>
                    <a:pt x="24824" y="6171"/>
                  </a:cubicBezTo>
                  <a:lnTo>
                    <a:pt x="6567" y="0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100000">
                  <a:schemeClr val="accent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 pitchFamily="2" charset="77"/>
              </a:endParaRPr>
            </a:p>
          </p:txBody>
        </p:sp>
      </p:grpSp>
      <p:grpSp>
        <p:nvGrpSpPr>
          <p:cNvPr id="841" name="Google Shape;841;p73"/>
          <p:cNvGrpSpPr/>
          <p:nvPr/>
        </p:nvGrpSpPr>
        <p:grpSpPr>
          <a:xfrm rot="3034007">
            <a:off x="7696446" y="-583388"/>
            <a:ext cx="2174985" cy="2417016"/>
            <a:chOff x="3165750" y="3286275"/>
            <a:chExt cx="511100" cy="567975"/>
          </a:xfrm>
        </p:grpSpPr>
        <p:sp>
          <p:nvSpPr>
            <p:cNvPr id="842" name="Google Shape;842;p73"/>
            <p:cNvSpPr/>
            <p:nvPr/>
          </p:nvSpPr>
          <p:spPr>
            <a:xfrm>
              <a:off x="3165750" y="3286275"/>
              <a:ext cx="391850" cy="567975"/>
            </a:xfrm>
            <a:custGeom>
              <a:avLst/>
              <a:gdLst/>
              <a:ahLst/>
              <a:cxnLst/>
              <a:rect l="l" t="t" r="r" b="b"/>
              <a:pathLst>
                <a:path w="15674" h="22719" extrusionOk="0">
                  <a:moveTo>
                    <a:pt x="15586" y="0"/>
                  </a:moveTo>
                  <a:lnTo>
                    <a:pt x="15540" y="42"/>
                  </a:lnTo>
                  <a:lnTo>
                    <a:pt x="10550" y="16898"/>
                  </a:lnTo>
                  <a:lnTo>
                    <a:pt x="43" y="22589"/>
                  </a:lnTo>
                  <a:cubicBezTo>
                    <a:pt x="1" y="22631"/>
                    <a:pt x="1" y="22631"/>
                    <a:pt x="1" y="22677"/>
                  </a:cubicBezTo>
                  <a:cubicBezTo>
                    <a:pt x="1" y="22719"/>
                    <a:pt x="43" y="22719"/>
                    <a:pt x="43" y="22719"/>
                  </a:cubicBezTo>
                  <a:lnTo>
                    <a:pt x="89" y="22719"/>
                  </a:lnTo>
                  <a:lnTo>
                    <a:pt x="10637" y="16986"/>
                  </a:lnTo>
                  <a:lnTo>
                    <a:pt x="10683" y="16940"/>
                  </a:lnTo>
                  <a:lnTo>
                    <a:pt x="15628" y="88"/>
                  </a:lnTo>
                  <a:cubicBezTo>
                    <a:pt x="15673" y="42"/>
                    <a:pt x="15628" y="42"/>
                    <a:pt x="15586" y="0"/>
                  </a:cubicBez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100000">
                  <a:schemeClr val="accent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 pitchFamily="2" charset="77"/>
              </a:endParaRPr>
            </a:p>
          </p:txBody>
        </p:sp>
        <p:sp>
          <p:nvSpPr>
            <p:cNvPr id="843" name="Google Shape;843;p73"/>
            <p:cNvSpPr/>
            <p:nvPr/>
          </p:nvSpPr>
          <p:spPr>
            <a:xfrm>
              <a:off x="3165750" y="3286275"/>
              <a:ext cx="511100" cy="567975"/>
            </a:xfrm>
            <a:custGeom>
              <a:avLst/>
              <a:gdLst/>
              <a:ahLst/>
              <a:cxnLst/>
              <a:rect l="l" t="t" r="r" b="b"/>
              <a:pathLst>
                <a:path w="20444" h="22719" extrusionOk="0">
                  <a:moveTo>
                    <a:pt x="15586" y="0"/>
                  </a:moveTo>
                  <a:lnTo>
                    <a:pt x="15540" y="42"/>
                  </a:lnTo>
                  <a:lnTo>
                    <a:pt x="1" y="22631"/>
                  </a:lnTo>
                  <a:cubicBezTo>
                    <a:pt x="1" y="22631"/>
                    <a:pt x="1" y="22677"/>
                    <a:pt x="43" y="22719"/>
                  </a:cubicBezTo>
                  <a:cubicBezTo>
                    <a:pt x="89" y="22719"/>
                    <a:pt x="89" y="22719"/>
                    <a:pt x="89" y="22677"/>
                  </a:cubicBezTo>
                  <a:lnTo>
                    <a:pt x="15586" y="217"/>
                  </a:lnTo>
                  <a:lnTo>
                    <a:pt x="20356" y="16415"/>
                  </a:lnTo>
                  <a:cubicBezTo>
                    <a:pt x="20356" y="16460"/>
                    <a:pt x="20401" y="16460"/>
                    <a:pt x="20401" y="16460"/>
                  </a:cubicBezTo>
                  <a:cubicBezTo>
                    <a:pt x="20443" y="16460"/>
                    <a:pt x="20443" y="16415"/>
                    <a:pt x="20443" y="16373"/>
                  </a:cubicBezTo>
                  <a:lnTo>
                    <a:pt x="15628" y="42"/>
                  </a:lnTo>
                  <a:cubicBezTo>
                    <a:pt x="15628" y="42"/>
                    <a:pt x="15628" y="0"/>
                    <a:pt x="15586" y="0"/>
                  </a:cubicBez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100000">
                  <a:schemeClr val="accent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 pitchFamily="2" charset="77"/>
              </a:endParaRPr>
            </a:p>
          </p:txBody>
        </p:sp>
        <p:sp>
          <p:nvSpPr>
            <p:cNvPr id="844" name="Google Shape;844;p73"/>
            <p:cNvSpPr/>
            <p:nvPr/>
          </p:nvSpPr>
          <p:spPr>
            <a:xfrm>
              <a:off x="3675775" y="36955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100000">
                  <a:schemeClr val="accent4"/>
                </a:gs>
              </a:gsLst>
              <a:lin ang="5400700" scaled="0"/>
            </a:gradFill>
            <a:ln w="3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 pitchFamily="2" charset="77"/>
              </a:endParaRPr>
            </a:p>
          </p:txBody>
        </p:sp>
        <p:sp>
          <p:nvSpPr>
            <p:cNvPr id="845" name="Google Shape;845;p73"/>
            <p:cNvSpPr/>
            <p:nvPr/>
          </p:nvSpPr>
          <p:spPr>
            <a:xfrm>
              <a:off x="3429475" y="3694450"/>
              <a:ext cx="247375" cy="16475"/>
            </a:xfrm>
            <a:custGeom>
              <a:avLst/>
              <a:gdLst/>
              <a:ahLst/>
              <a:cxnLst/>
              <a:rect l="l" t="t" r="r" b="b"/>
              <a:pathLst>
                <a:path w="9895" h="659" extrusionOk="0">
                  <a:moveTo>
                    <a:pt x="9852" y="0"/>
                  </a:moveTo>
                  <a:lnTo>
                    <a:pt x="46" y="526"/>
                  </a:lnTo>
                  <a:cubicBezTo>
                    <a:pt x="46" y="526"/>
                    <a:pt x="1" y="571"/>
                    <a:pt x="1" y="613"/>
                  </a:cubicBezTo>
                  <a:cubicBezTo>
                    <a:pt x="1" y="659"/>
                    <a:pt x="46" y="659"/>
                    <a:pt x="46" y="659"/>
                  </a:cubicBezTo>
                  <a:lnTo>
                    <a:pt x="9852" y="133"/>
                  </a:lnTo>
                  <a:cubicBezTo>
                    <a:pt x="9894" y="133"/>
                    <a:pt x="9894" y="88"/>
                    <a:pt x="9894" y="46"/>
                  </a:cubicBezTo>
                  <a:cubicBezTo>
                    <a:pt x="9894" y="46"/>
                    <a:pt x="9894" y="0"/>
                    <a:pt x="9852" y="0"/>
                  </a:cubicBez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100000">
                  <a:schemeClr val="accent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 pitchFamily="2" charset="77"/>
              </a:endParaRPr>
            </a:p>
          </p:txBody>
        </p:sp>
      </p:grpSp>
      <p:grpSp>
        <p:nvGrpSpPr>
          <p:cNvPr id="846" name="Google Shape;846;p73"/>
          <p:cNvGrpSpPr/>
          <p:nvPr/>
        </p:nvGrpSpPr>
        <p:grpSpPr>
          <a:xfrm rot="5195725">
            <a:off x="7602834" y="-310533"/>
            <a:ext cx="2326061" cy="2309598"/>
            <a:chOff x="1586450" y="2207175"/>
            <a:chExt cx="621675" cy="617275"/>
          </a:xfrm>
        </p:grpSpPr>
        <p:sp>
          <p:nvSpPr>
            <p:cNvPr id="847" name="Google Shape;847;p73"/>
            <p:cNvSpPr/>
            <p:nvPr/>
          </p:nvSpPr>
          <p:spPr>
            <a:xfrm>
              <a:off x="2043925" y="2361450"/>
              <a:ext cx="164200" cy="379825"/>
            </a:xfrm>
            <a:custGeom>
              <a:avLst/>
              <a:gdLst/>
              <a:ahLst/>
              <a:cxnLst/>
              <a:rect l="l" t="t" r="r" b="b"/>
              <a:pathLst>
                <a:path w="6568" h="15193" extrusionOk="0">
                  <a:moveTo>
                    <a:pt x="6525" y="0"/>
                  </a:moveTo>
                  <a:cubicBezTo>
                    <a:pt x="6525" y="0"/>
                    <a:pt x="6480" y="0"/>
                    <a:pt x="6480" y="46"/>
                  </a:cubicBezTo>
                  <a:lnTo>
                    <a:pt x="0" y="15147"/>
                  </a:lnTo>
                  <a:cubicBezTo>
                    <a:pt x="0" y="15147"/>
                    <a:pt x="0" y="15192"/>
                    <a:pt x="46" y="15192"/>
                  </a:cubicBezTo>
                  <a:lnTo>
                    <a:pt x="134" y="15192"/>
                  </a:lnTo>
                  <a:lnTo>
                    <a:pt x="6567" y="88"/>
                  </a:lnTo>
                  <a:cubicBezTo>
                    <a:pt x="6567" y="46"/>
                    <a:pt x="6567" y="46"/>
                    <a:pt x="6525" y="0"/>
                  </a:cubicBez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100000">
                  <a:schemeClr val="accent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 pitchFamily="2" charset="77"/>
              </a:endParaRPr>
            </a:p>
          </p:txBody>
        </p:sp>
        <p:sp>
          <p:nvSpPr>
            <p:cNvPr id="848" name="Google Shape;848;p73"/>
            <p:cNvSpPr/>
            <p:nvPr/>
          </p:nvSpPr>
          <p:spPr>
            <a:xfrm>
              <a:off x="1586450" y="2207175"/>
              <a:ext cx="621675" cy="617275"/>
            </a:xfrm>
            <a:custGeom>
              <a:avLst/>
              <a:gdLst/>
              <a:ahLst/>
              <a:cxnLst/>
              <a:rect l="l" t="t" r="r" b="b"/>
              <a:pathLst>
                <a:path w="24867" h="24691" extrusionOk="0">
                  <a:moveTo>
                    <a:pt x="6480" y="0"/>
                  </a:moveTo>
                  <a:lnTo>
                    <a:pt x="1" y="9193"/>
                  </a:lnTo>
                  <a:lnTo>
                    <a:pt x="1" y="9235"/>
                  </a:lnTo>
                  <a:lnTo>
                    <a:pt x="7793" y="24645"/>
                  </a:lnTo>
                  <a:cubicBezTo>
                    <a:pt x="7793" y="24690"/>
                    <a:pt x="7793" y="24690"/>
                    <a:pt x="7838" y="24690"/>
                  </a:cubicBezTo>
                  <a:lnTo>
                    <a:pt x="18387" y="21363"/>
                  </a:lnTo>
                  <a:cubicBezTo>
                    <a:pt x="18433" y="21363"/>
                    <a:pt x="18433" y="21318"/>
                    <a:pt x="18433" y="21318"/>
                  </a:cubicBezTo>
                  <a:cubicBezTo>
                    <a:pt x="18433" y="21276"/>
                    <a:pt x="18387" y="21276"/>
                    <a:pt x="18345" y="21276"/>
                  </a:cubicBezTo>
                  <a:lnTo>
                    <a:pt x="7838" y="24557"/>
                  </a:lnTo>
                  <a:lnTo>
                    <a:pt x="134" y="9193"/>
                  </a:lnTo>
                  <a:lnTo>
                    <a:pt x="6567" y="130"/>
                  </a:lnTo>
                  <a:lnTo>
                    <a:pt x="24779" y="6304"/>
                  </a:lnTo>
                  <a:cubicBezTo>
                    <a:pt x="24824" y="6304"/>
                    <a:pt x="24866" y="6304"/>
                    <a:pt x="24866" y="6259"/>
                  </a:cubicBezTo>
                  <a:cubicBezTo>
                    <a:pt x="24866" y="6217"/>
                    <a:pt x="24866" y="6171"/>
                    <a:pt x="24824" y="6171"/>
                  </a:cubicBezTo>
                  <a:lnTo>
                    <a:pt x="6567" y="0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100000">
                  <a:schemeClr val="accent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 pitchFamily="2" charset="77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F8B9BBCB-BE6D-B850-FD61-E67754CAC7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42981" y="1051044"/>
            <a:ext cx="4858037" cy="3407503"/>
          </a:xfrm>
          <a:prstGeom prst="rect">
            <a:avLst/>
          </a:prstGeom>
        </p:spPr>
      </p:pic>
      <p:cxnSp>
        <p:nvCxnSpPr>
          <p:cNvPr id="19" name="Google Shape;968;p83">
            <a:extLst>
              <a:ext uri="{FF2B5EF4-FFF2-40B4-BE49-F238E27FC236}">
                <a16:creationId xmlns:a16="http://schemas.microsoft.com/office/drawing/2014/main" id="{B4F6216B-0C5C-03E8-1FB5-6E01D920A9FC}"/>
              </a:ext>
            </a:extLst>
          </p:cNvPr>
          <p:cNvCxnSpPr>
            <a:cxnSpLocks/>
            <a:stCxn id="12" idx="3"/>
            <a:endCxn id="21" idx="2"/>
          </p:cNvCxnSpPr>
          <p:nvPr/>
        </p:nvCxnSpPr>
        <p:spPr>
          <a:xfrm>
            <a:off x="2169264" y="1666426"/>
            <a:ext cx="1874443" cy="1098551"/>
          </a:xfrm>
          <a:prstGeom prst="bentConnector3">
            <a:avLst>
              <a:gd name="adj1" fmla="val 8840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" name="Google Shape;970;p83">
            <a:extLst>
              <a:ext uri="{FF2B5EF4-FFF2-40B4-BE49-F238E27FC236}">
                <a16:creationId xmlns:a16="http://schemas.microsoft.com/office/drawing/2014/main" id="{2AC8C08E-3215-080B-1D2D-BC846A02EA14}"/>
              </a:ext>
            </a:extLst>
          </p:cNvPr>
          <p:cNvCxnSpPr>
            <a:cxnSpLocks/>
            <a:stCxn id="22" idx="6"/>
            <a:endCxn id="27" idx="1"/>
          </p:cNvCxnSpPr>
          <p:nvPr/>
        </p:nvCxnSpPr>
        <p:spPr>
          <a:xfrm flipV="1">
            <a:off x="4623562" y="1670779"/>
            <a:ext cx="2341396" cy="977307"/>
          </a:xfrm>
          <a:prstGeom prst="bentConnector3">
            <a:avLst>
              <a:gd name="adj1" fmla="val 93325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369B3432-941F-3E0D-339E-D4625B23CEE2}"/>
              </a:ext>
            </a:extLst>
          </p:cNvPr>
          <p:cNvSpPr/>
          <p:nvPr/>
        </p:nvSpPr>
        <p:spPr>
          <a:xfrm>
            <a:off x="4043707" y="2737977"/>
            <a:ext cx="54000" cy="54000"/>
          </a:xfrm>
          <a:prstGeom prst="ellipse">
            <a:avLst/>
          </a:prstGeom>
          <a:solidFill>
            <a:schemeClr val="accent5"/>
          </a:solidFill>
          <a:ln>
            <a:solidFill>
              <a:srgbClr val="DDA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latin typeface="Montserrat" pitchFamily="2" charset="77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DC8864B-1735-FFD2-CD61-43FCC54A5141}"/>
              </a:ext>
            </a:extLst>
          </p:cNvPr>
          <p:cNvSpPr/>
          <p:nvPr/>
        </p:nvSpPr>
        <p:spPr>
          <a:xfrm>
            <a:off x="4569562" y="2621086"/>
            <a:ext cx="54000" cy="54000"/>
          </a:xfrm>
          <a:prstGeom prst="ellipse">
            <a:avLst/>
          </a:prstGeom>
          <a:solidFill>
            <a:schemeClr val="accent5"/>
          </a:solidFill>
          <a:ln>
            <a:solidFill>
              <a:srgbClr val="DDA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latin typeface="Montserrat" pitchFamily="2" charset="77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38F5E62-9BE7-FDD8-05E0-8247B113F593}"/>
              </a:ext>
            </a:extLst>
          </p:cNvPr>
          <p:cNvSpPr/>
          <p:nvPr/>
        </p:nvSpPr>
        <p:spPr>
          <a:xfrm>
            <a:off x="4569562" y="2846884"/>
            <a:ext cx="54000" cy="54000"/>
          </a:xfrm>
          <a:prstGeom prst="ellipse">
            <a:avLst/>
          </a:prstGeom>
          <a:solidFill>
            <a:schemeClr val="accent5"/>
          </a:solidFill>
          <a:ln>
            <a:solidFill>
              <a:srgbClr val="DDA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>
              <a:latin typeface="Montserrat" pitchFamily="2" charset="77"/>
            </a:endParaRPr>
          </a:p>
        </p:txBody>
      </p:sp>
      <p:cxnSp>
        <p:nvCxnSpPr>
          <p:cNvPr id="26" name="Google Shape;970;p83">
            <a:extLst>
              <a:ext uri="{FF2B5EF4-FFF2-40B4-BE49-F238E27FC236}">
                <a16:creationId xmlns:a16="http://schemas.microsoft.com/office/drawing/2014/main" id="{7A93FEFC-A560-CF0A-8596-05A5F8F9EE22}"/>
              </a:ext>
            </a:extLst>
          </p:cNvPr>
          <p:cNvCxnSpPr>
            <a:cxnSpLocks/>
            <a:stCxn id="25" idx="6"/>
            <a:endCxn id="29" idx="1"/>
          </p:cNvCxnSpPr>
          <p:nvPr/>
        </p:nvCxnSpPr>
        <p:spPr>
          <a:xfrm>
            <a:off x="4623562" y="2873884"/>
            <a:ext cx="2341396" cy="97298"/>
          </a:xfrm>
          <a:prstGeom prst="bentConnector3">
            <a:avLst>
              <a:gd name="adj1" fmla="val 93630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Google Shape;964;p83">
            <a:extLst>
              <a:ext uri="{FF2B5EF4-FFF2-40B4-BE49-F238E27FC236}">
                <a16:creationId xmlns:a16="http://schemas.microsoft.com/office/drawing/2014/main" id="{AF6D09C3-47FC-0151-C2A0-DBF1DA5C3707}"/>
              </a:ext>
            </a:extLst>
          </p:cNvPr>
          <p:cNvSpPr txBox="1">
            <a:spLocks/>
          </p:cNvSpPr>
          <p:nvPr/>
        </p:nvSpPr>
        <p:spPr>
          <a:xfrm>
            <a:off x="6964958" y="1499029"/>
            <a:ext cx="2161381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None/>
            </a:pPr>
            <a:r>
              <a:rPr lang="ru-RU" sz="1800" dirty="0">
                <a:solidFill>
                  <a:schemeClr val="accent5"/>
                </a:solidFill>
                <a:latin typeface="Montserrat" pitchFamily="2" charset="77"/>
                <a:ea typeface="Abel"/>
                <a:cs typeface="Abel"/>
                <a:sym typeface="Abel"/>
              </a:rPr>
              <a:t>ЗАПУСК</a:t>
            </a:r>
            <a:endParaRPr lang="en-GB" sz="1800" dirty="0">
              <a:solidFill>
                <a:schemeClr val="accent5"/>
              </a:solidFill>
              <a:latin typeface="Montserrat" pitchFamily="2" charset="77"/>
              <a:ea typeface="Abel"/>
              <a:cs typeface="Abel"/>
              <a:sym typeface="Abel"/>
            </a:endParaRPr>
          </a:p>
        </p:txBody>
      </p:sp>
      <p:sp>
        <p:nvSpPr>
          <p:cNvPr id="28" name="Google Shape;965;p83">
            <a:extLst>
              <a:ext uri="{FF2B5EF4-FFF2-40B4-BE49-F238E27FC236}">
                <a16:creationId xmlns:a16="http://schemas.microsoft.com/office/drawing/2014/main" id="{BC1D798E-8DCC-67CC-C997-3EE86A19EB64}"/>
              </a:ext>
            </a:extLst>
          </p:cNvPr>
          <p:cNvSpPr txBox="1">
            <a:spLocks/>
          </p:cNvSpPr>
          <p:nvPr/>
        </p:nvSpPr>
        <p:spPr>
          <a:xfrm>
            <a:off x="6964958" y="1718265"/>
            <a:ext cx="2161381" cy="74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None/>
            </a:pPr>
            <a:r>
              <a:rPr lang="ru-RU" dirty="0">
                <a:latin typeface="Montserrat" pitchFamily="2" charset="77"/>
              </a:rPr>
              <a:t>Переход на экран с моделируемой системой</a:t>
            </a:r>
            <a:endParaRPr lang="en-GB" dirty="0">
              <a:latin typeface="Montserrat" pitchFamily="2" charset="77"/>
            </a:endParaRPr>
          </a:p>
        </p:txBody>
      </p:sp>
      <p:sp>
        <p:nvSpPr>
          <p:cNvPr id="29" name="Google Shape;964;p83">
            <a:extLst>
              <a:ext uri="{FF2B5EF4-FFF2-40B4-BE49-F238E27FC236}">
                <a16:creationId xmlns:a16="http://schemas.microsoft.com/office/drawing/2014/main" id="{E672FC0E-7BDB-80F6-8B31-4D30820A4680}"/>
              </a:ext>
            </a:extLst>
          </p:cNvPr>
          <p:cNvSpPr txBox="1">
            <a:spLocks/>
          </p:cNvSpPr>
          <p:nvPr/>
        </p:nvSpPr>
        <p:spPr>
          <a:xfrm>
            <a:off x="6964958" y="2799432"/>
            <a:ext cx="2143721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None/>
            </a:pPr>
            <a:r>
              <a:rPr lang="ru-RU" sz="1800" dirty="0">
                <a:solidFill>
                  <a:schemeClr val="accent5"/>
                </a:solidFill>
                <a:latin typeface="Montserrat" pitchFamily="2" charset="77"/>
                <a:ea typeface="Abel"/>
                <a:cs typeface="Abel"/>
                <a:sym typeface="Abel"/>
              </a:rPr>
              <a:t>СПРАВКА</a:t>
            </a:r>
            <a:endParaRPr lang="en-GB" sz="1800" dirty="0">
              <a:solidFill>
                <a:schemeClr val="accent5"/>
              </a:solidFill>
              <a:latin typeface="Montserrat" pitchFamily="2" charset="77"/>
              <a:ea typeface="Abel"/>
              <a:cs typeface="Abel"/>
              <a:sym typeface="Abel"/>
            </a:endParaRPr>
          </a:p>
        </p:txBody>
      </p:sp>
      <p:sp>
        <p:nvSpPr>
          <p:cNvPr id="30" name="Google Shape;965;p83">
            <a:extLst>
              <a:ext uri="{FF2B5EF4-FFF2-40B4-BE49-F238E27FC236}">
                <a16:creationId xmlns:a16="http://schemas.microsoft.com/office/drawing/2014/main" id="{B4E84C80-BF5E-478A-C922-89487196BD25}"/>
              </a:ext>
            </a:extLst>
          </p:cNvPr>
          <p:cNvSpPr txBox="1">
            <a:spLocks/>
          </p:cNvSpPr>
          <p:nvPr/>
        </p:nvSpPr>
        <p:spPr>
          <a:xfrm>
            <a:off x="6964958" y="3025812"/>
            <a:ext cx="2161381" cy="781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None/>
            </a:pPr>
            <a:r>
              <a:rPr lang="ru-RU" dirty="0">
                <a:latin typeface="Montserrat" pitchFamily="2" charset="77"/>
              </a:rPr>
              <a:t>Экран с базовой информацией о программе</a:t>
            </a:r>
            <a:endParaRPr lang="en-GB" dirty="0">
              <a:latin typeface="Montserrat" pitchFamily="2" charset="77"/>
            </a:endParaRPr>
          </a:p>
          <a:p>
            <a:pPr marL="0" indent="0">
              <a:buFont typeface="Montserrat"/>
              <a:buNone/>
            </a:pPr>
            <a:endParaRPr lang="en-GB" dirty="0">
              <a:latin typeface="Montserrat" pitchFamily="2" charset="77"/>
            </a:endParaRPr>
          </a:p>
        </p:txBody>
      </p:sp>
      <p:sp>
        <p:nvSpPr>
          <p:cNvPr id="12" name="Google Shape;964;p83">
            <a:extLst>
              <a:ext uri="{FF2B5EF4-FFF2-40B4-BE49-F238E27FC236}">
                <a16:creationId xmlns:a16="http://schemas.microsoft.com/office/drawing/2014/main" id="{CC4ABDBE-AF47-903E-E6FF-D5183C1628E9}"/>
              </a:ext>
            </a:extLst>
          </p:cNvPr>
          <p:cNvSpPr txBox="1">
            <a:spLocks/>
          </p:cNvSpPr>
          <p:nvPr/>
        </p:nvSpPr>
        <p:spPr>
          <a:xfrm>
            <a:off x="7883" y="1494676"/>
            <a:ext cx="2161381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r">
              <a:buNone/>
            </a:pPr>
            <a:r>
              <a:rPr lang="ru-RU" sz="1800" dirty="0">
                <a:solidFill>
                  <a:schemeClr val="accent5"/>
                </a:solidFill>
                <a:latin typeface="Montserrat" pitchFamily="2" charset="77"/>
                <a:ea typeface="Abel"/>
                <a:cs typeface="Abel"/>
                <a:sym typeface="Abel"/>
              </a:rPr>
              <a:t>НАСТРОЙКИ</a:t>
            </a:r>
            <a:endParaRPr lang="en-GB" sz="1800" dirty="0">
              <a:solidFill>
                <a:schemeClr val="accent5"/>
              </a:solidFill>
              <a:latin typeface="Montserrat" pitchFamily="2" charset="77"/>
              <a:ea typeface="Abel"/>
              <a:cs typeface="Abel"/>
              <a:sym typeface="Abel"/>
            </a:endParaRPr>
          </a:p>
        </p:txBody>
      </p:sp>
      <p:sp>
        <p:nvSpPr>
          <p:cNvPr id="13" name="Google Shape;965;p83">
            <a:extLst>
              <a:ext uri="{FF2B5EF4-FFF2-40B4-BE49-F238E27FC236}">
                <a16:creationId xmlns:a16="http://schemas.microsoft.com/office/drawing/2014/main" id="{737D542F-51F6-F102-ED78-582D90CEACE4}"/>
              </a:ext>
            </a:extLst>
          </p:cNvPr>
          <p:cNvSpPr txBox="1">
            <a:spLocks/>
          </p:cNvSpPr>
          <p:nvPr/>
        </p:nvSpPr>
        <p:spPr>
          <a:xfrm>
            <a:off x="7883" y="1713912"/>
            <a:ext cx="2161381" cy="50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r">
              <a:buNone/>
            </a:pPr>
            <a:r>
              <a:rPr lang="ru-RU" dirty="0">
                <a:latin typeface="Montserrat" pitchFamily="2" charset="77"/>
              </a:rPr>
              <a:t>Переход на экран с настройками</a:t>
            </a:r>
            <a:endParaRPr lang="en-GB" dirty="0">
              <a:latin typeface="Montserrat" pitchFamily="2" charset="77"/>
            </a:endParaRPr>
          </a:p>
        </p:txBody>
      </p:sp>
      <p:sp>
        <p:nvSpPr>
          <p:cNvPr id="14" name="Google Shape;964;p83">
            <a:extLst>
              <a:ext uri="{FF2B5EF4-FFF2-40B4-BE49-F238E27FC236}">
                <a16:creationId xmlns:a16="http://schemas.microsoft.com/office/drawing/2014/main" id="{753E845D-796B-7151-406E-34F8958A9AAB}"/>
              </a:ext>
            </a:extLst>
          </p:cNvPr>
          <p:cNvSpPr txBox="1">
            <a:spLocks/>
          </p:cNvSpPr>
          <p:nvPr/>
        </p:nvSpPr>
        <p:spPr>
          <a:xfrm>
            <a:off x="6022" y="2801374"/>
            <a:ext cx="2143721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r">
              <a:buNone/>
            </a:pPr>
            <a:r>
              <a:rPr lang="ru-RU" sz="1800" dirty="0">
                <a:solidFill>
                  <a:schemeClr val="accent5"/>
                </a:solidFill>
                <a:latin typeface="Montserrat" pitchFamily="2" charset="77"/>
                <a:ea typeface="Abel"/>
                <a:cs typeface="Abel"/>
                <a:sym typeface="Abel"/>
              </a:rPr>
              <a:t>ВЫХОД</a:t>
            </a:r>
            <a:endParaRPr lang="en-GB" sz="1800" dirty="0">
              <a:solidFill>
                <a:schemeClr val="accent5"/>
              </a:solidFill>
              <a:latin typeface="Montserrat" pitchFamily="2" charset="77"/>
              <a:ea typeface="Abel"/>
              <a:cs typeface="Abel"/>
              <a:sym typeface="Abel"/>
            </a:endParaRPr>
          </a:p>
        </p:txBody>
      </p:sp>
      <p:sp>
        <p:nvSpPr>
          <p:cNvPr id="15" name="Google Shape;965;p83">
            <a:extLst>
              <a:ext uri="{FF2B5EF4-FFF2-40B4-BE49-F238E27FC236}">
                <a16:creationId xmlns:a16="http://schemas.microsoft.com/office/drawing/2014/main" id="{1FDD4E7F-76BD-CAF2-1681-CB9A889776D6}"/>
              </a:ext>
            </a:extLst>
          </p:cNvPr>
          <p:cNvSpPr txBox="1">
            <a:spLocks/>
          </p:cNvSpPr>
          <p:nvPr/>
        </p:nvSpPr>
        <p:spPr>
          <a:xfrm>
            <a:off x="6022" y="3020610"/>
            <a:ext cx="2161381" cy="781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r">
              <a:buFont typeface="Montserrat"/>
              <a:buNone/>
            </a:pPr>
            <a:r>
              <a:rPr lang="ru-RU" dirty="0">
                <a:latin typeface="Montserrat" pitchFamily="2" charset="77"/>
              </a:rPr>
              <a:t>Остановка выполнения программы</a:t>
            </a:r>
          </a:p>
        </p:txBody>
      </p:sp>
      <p:cxnSp>
        <p:nvCxnSpPr>
          <p:cNvPr id="23" name="Google Shape;968;p83">
            <a:extLst>
              <a:ext uri="{FF2B5EF4-FFF2-40B4-BE49-F238E27FC236}">
                <a16:creationId xmlns:a16="http://schemas.microsoft.com/office/drawing/2014/main" id="{6F9A7DBF-676B-A914-47D2-9411ED185F98}"/>
              </a:ext>
            </a:extLst>
          </p:cNvPr>
          <p:cNvCxnSpPr>
            <a:cxnSpLocks/>
            <a:stCxn id="14" idx="3"/>
            <a:endCxn id="32" idx="2"/>
          </p:cNvCxnSpPr>
          <p:nvPr/>
        </p:nvCxnSpPr>
        <p:spPr>
          <a:xfrm flipV="1">
            <a:off x="2149743" y="2973123"/>
            <a:ext cx="1893964" cy="1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6EC81557-A615-992D-D758-B13F517D12C0}"/>
              </a:ext>
            </a:extLst>
          </p:cNvPr>
          <p:cNvSpPr/>
          <p:nvPr/>
        </p:nvSpPr>
        <p:spPr>
          <a:xfrm>
            <a:off x="4043707" y="2946123"/>
            <a:ext cx="54000" cy="54000"/>
          </a:xfrm>
          <a:prstGeom prst="ellipse">
            <a:avLst/>
          </a:prstGeom>
          <a:solidFill>
            <a:schemeClr val="accent5"/>
          </a:solidFill>
          <a:ln>
            <a:solidFill>
              <a:srgbClr val="DDA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68607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62958-61ED-0F2F-E189-68EB5F87A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Montserrat" pitchFamily="2" charset="77"/>
              </a:rPr>
              <a:t>ЭКРАН С</a:t>
            </a:r>
            <a:r>
              <a:rPr lang="en-US" dirty="0">
                <a:latin typeface="Montserrat" pitchFamily="2" charset="77"/>
              </a:rPr>
              <a:t> </a:t>
            </a:r>
            <a:r>
              <a:rPr lang="ru-RU" dirty="0">
                <a:latin typeface="Montserrat" pitchFamily="2" charset="77"/>
              </a:rPr>
              <a:t>НАСТРОЙКАМИ</a:t>
            </a:r>
            <a:endParaRPr lang="en-RU" dirty="0">
              <a:latin typeface="Montserrat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37975A-9FE6-BDF3-E010-59F7F95EE6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42981" y="1051044"/>
            <a:ext cx="4858037" cy="3407504"/>
          </a:xfrm>
          <a:prstGeom prst="rect">
            <a:avLst/>
          </a:prstGeom>
        </p:spPr>
      </p:pic>
      <p:cxnSp>
        <p:nvCxnSpPr>
          <p:cNvPr id="7" name="Google Shape;968;p83">
            <a:extLst>
              <a:ext uri="{FF2B5EF4-FFF2-40B4-BE49-F238E27FC236}">
                <a16:creationId xmlns:a16="http://schemas.microsoft.com/office/drawing/2014/main" id="{84149072-95E1-AA56-7490-FA05819B0C38}"/>
              </a:ext>
            </a:extLst>
          </p:cNvPr>
          <p:cNvCxnSpPr>
            <a:cxnSpLocks/>
            <a:stCxn id="5" idx="3"/>
            <a:endCxn id="10" idx="2"/>
          </p:cNvCxnSpPr>
          <p:nvPr/>
        </p:nvCxnSpPr>
        <p:spPr>
          <a:xfrm>
            <a:off x="2161382" y="2037756"/>
            <a:ext cx="991750" cy="1095166"/>
          </a:xfrm>
          <a:prstGeom prst="bentConnector3">
            <a:avLst>
              <a:gd name="adj1" fmla="val 17649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" name="Google Shape;970;p83">
            <a:extLst>
              <a:ext uri="{FF2B5EF4-FFF2-40B4-BE49-F238E27FC236}">
                <a16:creationId xmlns:a16="http://schemas.microsoft.com/office/drawing/2014/main" id="{C3CDBCD3-7558-C2B8-1BE5-6CC16E121AB7}"/>
              </a:ext>
            </a:extLst>
          </p:cNvPr>
          <p:cNvCxnSpPr>
            <a:cxnSpLocks/>
            <a:stCxn id="11" idx="6"/>
            <a:endCxn id="106" idx="1"/>
          </p:cNvCxnSpPr>
          <p:nvPr/>
        </p:nvCxnSpPr>
        <p:spPr>
          <a:xfrm flipV="1">
            <a:off x="5660478" y="1621444"/>
            <a:ext cx="1321861" cy="722538"/>
          </a:xfrm>
          <a:prstGeom prst="bentConnector3">
            <a:avLst>
              <a:gd name="adj1" fmla="val 87015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0957324-7B22-8B16-FB28-A65F790D84AB}"/>
              </a:ext>
            </a:extLst>
          </p:cNvPr>
          <p:cNvSpPr/>
          <p:nvPr/>
        </p:nvSpPr>
        <p:spPr>
          <a:xfrm>
            <a:off x="3153132" y="3105922"/>
            <a:ext cx="54000" cy="54000"/>
          </a:xfrm>
          <a:prstGeom prst="ellipse">
            <a:avLst/>
          </a:prstGeom>
          <a:solidFill>
            <a:schemeClr val="accent5"/>
          </a:solidFill>
          <a:ln>
            <a:solidFill>
              <a:srgbClr val="DDA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latin typeface="Montserrat" pitchFamily="2" charset="77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AE17415-CD3B-EA08-6E20-9AEB30527BDE}"/>
              </a:ext>
            </a:extLst>
          </p:cNvPr>
          <p:cNvSpPr/>
          <p:nvPr/>
        </p:nvSpPr>
        <p:spPr>
          <a:xfrm>
            <a:off x="5606478" y="2316982"/>
            <a:ext cx="54000" cy="54000"/>
          </a:xfrm>
          <a:prstGeom prst="ellipse">
            <a:avLst/>
          </a:prstGeom>
          <a:solidFill>
            <a:schemeClr val="accent5"/>
          </a:solidFill>
          <a:ln>
            <a:solidFill>
              <a:srgbClr val="DDA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latin typeface="Montserrat" pitchFamily="2" charset="77"/>
            </a:endParaRPr>
          </a:p>
        </p:txBody>
      </p:sp>
      <p:sp>
        <p:nvSpPr>
          <p:cNvPr id="5" name="Google Shape;964;p83">
            <a:extLst>
              <a:ext uri="{FF2B5EF4-FFF2-40B4-BE49-F238E27FC236}">
                <a16:creationId xmlns:a16="http://schemas.microsoft.com/office/drawing/2014/main" id="{AB9E7845-B28A-565B-1EB8-F297018EB889}"/>
              </a:ext>
            </a:extLst>
          </p:cNvPr>
          <p:cNvSpPr txBox="1">
            <a:spLocks/>
          </p:cNvSpPr>
          <p:nvPr/>
        </p:nvSpPr>
        <p:spPr>
          <a:xfrm>
            <a:off x="1" y="1866006"/>
            <a:ext cx="2161381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r">
              <a:buFont typeface="Montserrat"/>
              <a:buNone/>
            </a:pPr>
            <a:r>
              <a:rPr lang="ru-RU" sz="1800" dirty="0">
                <a:solidFill>
                  <a:schemeClr val="accent5"/>
                </a:solidFill>
                <a:latin typeface="Montserrat" pitchFamily="2" charset="77"/>
                <a:ea typeface="Abel"/>
                <a:cs typeface="Abel"/>
                <a:sym typeface="Abel"/>
              </a:rPr>
              <a:t>КОНТЕЙНЕРЫ</a:t>
            </a:r>
            <a:endParaRPr lang="en-GB" sz="1800" dirty="0">
              <a:solidFill>
                <a:schemeClr val="accent5"/>
              </a:solidFill>
              <a:latin typeface="Montserrat" pitchFamily="2" charset="77"/>
              <a:ea typeface="Abel"/>
              <a:cs typeface="Abel"/>
              <a:sym typeface="Abel"/>
            </a:endParaRPr>
          </a:p>
        </p:txBody>
      </p:sp>
      <p:sp>
        <p:nvSpPr>
          <p:cNvPr id="6" name="Google Shape;965;p83">
            <a:extLst>
              <a:ext uri="{FF2B5EF4-FFF2-40B4-BE49-F238E27FC236}">
                <a16:creationId xmlns:a16="http://schemas.microsoft.com/office/drawing/2014/main" id="{9517F083-10F9-D312-62AF-723E90AEC7E4}"/>
              </a:ext>
            </a:extLst>
          </p:cNvPr>
          <p:cNvSpPr txBox="1">
            <a:spLocks/>
          </p:cNvSpPr>
          <p:nvPr/>
        </p:nvSpPr>
        <p:spPr>
          <a:xfrm>
            <a:off x="1" y="2085242"/>
            <a:ext cx="2161381" cy="1192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r">
              <a:buNone/>
            </a:pPr>
            <a:r>
              <a:rPr lang="ru-RU" dirty="0">
                <a:latin typeface="Montserrat" pitchFamily="2" charset="77"/>
              </a:rPr>
              <a:t>Слайдеры для настройки начальных параметров контейнеров</a:t>
            </a:r>
            <a:endParaRPr lang="en-GB" dirty="0">
              <a:latin typeface="Montserrat" pitchFamily="2" charset="77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490BA65-E6DA-8FB7-02D9-72669B40A13D}"/>
              </a:ext>
            </a:extLst>
          </p:cNvPr>
          <p:cNvSpPr/>
          <p:nvPr/>
        </p:nvSpPr>
        <p:spPr>
          <a:xfrm>
            <a:off x="5606478" y="3582920"/>
            <a:ext cx="54000" cy="54000"/>
          </a:xfrm>
          <a:prstGeom prst="ellipse">
            <a:avLst/>
          </a:prstGeom>
          <a:solidFill>
            <a:schemeClr val="accent5"/>
          </a:solidFill>
          <a:ln>
            <a:solidFill>
              <a:srgbClr val="DDA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latin typeface="Montserrat" pitchFamily="2" charset="77"/>
            </a:endParaRPr>
          </a:p>
        </p:txBody>
      </p:sp>
      <p:cxnSp>
        <p:nvCxnSpPr>
          <p:cNvPr id="20" name="Google Shape;970;p83">
            <a:extLst>
              <a:ext uri="{FF2B5EF4-FFF2-40B4-BE49-F238E27FC236}">
                <a16:creationId xmlns:a16="http://schemas.microsoft.com/office/drawing/2014/main" id="{EEF98816-7BE4-DD17-0E74-426A28A7654A}"/>
              </a:ext>
            </a:extLst>
          </p:cNvPr>
          <p:cNvCxnSpPr>
            <a:cxnSpLocks/>
            <a:stCxn id="17" idx="6"/>
            <a:endCxn id="108" idx="1"/>
          </p:cNvCxnSpPr>
          <p:nvPr/>
        </p:nvCxnSpPr>
        <p:spPr>
          <a:xfrm flipV="1">
            <a:off x="5660478" y="2865012"/>
            <a:ext cx="1339521" cy="744908"/>
          </a:xfrm>
          <a:prstGeom prst="bentConnector3">
            <a:avLst>
              <a:gd name="adj1" fmla="val 87603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6" name="Google Shape;964;p83">
            <a:extLst>
              <a:ext uri="{FF2B5EF4-FFF2-40B4-BE49-F238E27FC236}">
                <a16:creationId xmlns:a16="http://schemas.microsoft.com/office/drawing/2014/main" id="{556EE5B0-D101-01CA-6AF3-8B67F5FCACA8}"/>
              </a:ext>
            </a:extLst>
          </p:cNvPr>
          <p:cNvSpPr txBox="1">
            <a:spLocks/>
          </p:cNvSpPr>
          <p:nvPr/>
        </p:nvSpPr>
        <p:spPr>
          <a:xfrm>
            <a:off x="6982339" y="1449694"/>
            <a:ext cx="2161381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None/>
            </a:pPr>
            <a:r>
              <a:rPr lang="ru-RU" sz="1800" dirty="0">
                <a:solidFill>
                  <a:schemeClr val="accent5"/>
                </a:solidFill>
                <a:latin typeface="Montserrat" pitchFamily="2" charset="77"/>
                <a:ea typeface="Abel"/>
                <a:cs typeface="Abel"/>
                <a:sym typeface="Abel"/>
              </a:rPr>
              <a:t>ВЫБОР ЯЗЫКА</a:t>
            </a:r>
            <a:endParaRPr lang="en-GB" sz="1800" dirty="0">
              <a:solidFill>
                <a:schemeClr val="accent5"/>
              </a:solidFill>
              <a:latin typeface="Montserrat" pitchFamily="2" charset="77"/>
              <a:ea typeface="Abel"/>
              <a:cs typeface="Abel"/>
              <a:sym typeface="Abel"/>
            </a:endParaRPr>
          </a:p>
        </p:txBody>
      </p:sp>
      <p:sp>
        <p:nvSpPr>
          <p:cNvPr id="107" name="Google Shape;965;p83">
            <a:extLst>
              <a:ext uri="{FF2B5EF4-FFF2-40B4-BE49-F238E27FC236}">
                <a16:creationId xmlns:a16="http://schemas.microsoft.com/office/drawing/2014/main" id="{2795BEBB-1EDF-6A39-89D7-03716355C3DA}"/>
              </a:ext>
            </a:extLst>
          </p:cNvPr>
          <p:cNvSpPr txBox="1">
            <a:spLocks/>
          </p:cNvSpPr>
          <p:nvPr/>
        </p:nvSpPr>
        <p:spPr>
          <a:xfrm>
            <a:off x="6982339" y="1668930"/>
            <a:ext cx="2161381" cy="52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None/>
            </a:pPr>
            <a:r>
              <a:rPr lang="ru-RU" dirty="0">
                <a:latin typeface="Montserrat" pitchFamily="2" charset="77"/>
              </a:rPr>
              <a:t>Функция смены языка интерфейса</a:t>
            </a:r>
            <a:endParaRPr lang="en-GB" dirty="0">
              <a:latin typeface="Montserrat" pitchFamily="2" charset="77"/>
            </a:endParaRPr>
          </a:p>
        </p:txBody>
      </p:sp>
      <p:sp>
        <p:nvSpPr>
          <p:cNvPr id="108" name="Google Shape;964;p83">
            <a:extLst>
              <a:ext uri="{FF2B5EF4-FFF2-40B4-BE49-F238E27FC236}">
                <a16:creationId xmlns:a16="http://schemas.microsoft.com/office/drawing/2014/main" id="{0AD6C083-4676-AB6E-6CA1-C44C3D20FCE9}"/>
              </a:ext>
            </a:extLst>
          </p:cNvPr>
          <p:cNvSpPr txBox="1">
            <a:spLocks/>
          </p:cNvSpPr>
          <p:nvPr/>
        </p:nvSpPr>
        <p:spPr>
          <a:xfrm>
            <a:off x="6999999" y="2693262"/>
            <a:ext cx="2143721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None/>
            </a:pPr>
            <a:r>
              <a:rPr lang="ru-RU" sz="1800" dirty="0">
                <a:solidFill>
                  <a:schemeClr val="accent5"/>
                </a:solidFill>
                <a:latin typeface="Montserrat" pitchFamily="2" charset="77"/>
                <a:ea typeface="Abel"/>
                <a:cs typeface="Abel"/>
                <a:sym typeface="Abel"/>
              </a:rPr>
              <a:t>ВЫХОД</a:t>
            </a:r>
            <a:endParaRPr lang="en-GB" sz="1800" dirty="0">
              <a:solidFill>
                <a:schemeClr val="accent5"/>
              </a:solidFill>
              <a:latin typeface="Montserrat" pitchFamily="2" charset="77"/>
              <a:ea typeface="Abel"/>
              <a:cs typeface="Abel"/>
              <a:sym typeface="Abel"/>
            </a:endParaRPr>
          </a:p>
        </p:txBody>
      </p:sp>
      <p:sp>
        <p:nvSpPr>
          <p:cNvPr id="109" name="Google Shape;965;p83">
            <a:extLst>
              <a:ext uri="{FF2B5EF4-FFF2-40B4-BE49-F238E27FC236}">
                <a16:creationId xmlns:a16="http://schemas.microsoft.com/office/drawing/2014/main" id="{B4FAE3B4-4C65-3330-029C-631AC695A6E3}"/>
              </a:ext>
            </a:extLst>
          </p:cNvPr>
          <p:cNvSpPr txBox="1">
            <a:spLocks/>
          </p:cNvSpPr>
          <p:nvPr/>
        </p:nvSpPr>
        <p:spPr>
          <a:xfrm>
            <a:off x="6999999" y="2912498"/>
            <a:ext cx="2161381" cy="781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ru-RU" dirty="0">
                <a:latin typeface="Montserrat" pitchFamily="2" charset="77"/>
              </a:rPr>
              <a:t>Переход в главное меню</a:t>
            </a:r>
            <a:endParaRPr lang="en-GB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30771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62958-61ED-0F2F-E189-68EB5F87A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Montserrat" pitchFamily="2" charset="77"/>
              </a:rPr>
              <a:t>ЭКРАН С СИСТЕМОЙ</a:t>
            </a:r>
            <a:endParaRPr lang="en-RU" dirty="0">
              <a:latin typeface="Montserrat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37975A-9FE6-BDF3-E010-59F7F95EE6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42980" y="1051044"/>
            <a:ext cx="4858039" cy="3407504"/>
          </a:xfrm>
          <a:prstGeom prst="rect">
            <a:avLst/>
          </a:prstGeom>
        </p:spPr>
      </p:pic>
      <p:cxnSp>
        <p:nvCxnSpPr>
          <p:cNvPr id="7" name="Google Shape;968;p83">
            <a:extLst>
              <a:ext uri="{FF2B5EF4-FFF2-40B4-BE49-F238E27FC236}">
                <a16:creationId xmlns:a16="http://schemas.microsoft.com/office/drawing/2014/main" id="{84149072-95E1-AA56-7490-FA05819B0C38}"/>
              </a:ext>
            </a:extLst>
          </p:cNvPr>
          <p:cNvCxnSpPr>
            <a:cxnSpLocks/>
            <a:stCxn id="5" idx="3"/>
            <a:endCxn id="10" idx="2"/>
          </p:cNvCxnSpPr>
          <p:nvPr/>
        </p:nvCxnSpPr>
        <p:spPr>
          <a:xfrm>
            <a:off x="2161382" y="1627875"/>
            <a:ext cx="499625" cy="1082772"/>
          </a:xfrm>
          <a:prstGeom prst="bentConnector3">
            <a:avLst>
              <a:gd name="adj1" fmla="val 32969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" name="Google Shape;970;p83">
            <a:extLst>
              <a:ext uri="{FF2B5EF4-FFF2-40B4-BE49-F238E27FC236}">
                <a16:creationId xmlns:a16="http://schemas.microsoft.com/office/drawing/2014/main" id="{C3CDBCD3-7558-C2B8-1BE5-6CC16E121AB7}"/>
              </a:ext>
            </a:extLst>
          </p:cNvPr>
          <p:cNvCxnSpPr>
            <a:cxnSpLocks/>
            <a:stCxn id="11" idx="6"/>
            <a:endCxn id="13" idx="1"/>
          </p:cNvCxnSpPr>
          <p:nvPr/>
        </p:nvCxnSpPr>
        <p:spPr>
          <a:xfrm flipV="1">
            <a:off x="6381203" y="1621444"/>
            <a:ext cx="601136" cy="293913"/>
          </a:xfrm>
          <a:prstGeom prst="bentConnector3">
            <a:avLst>
              <a:gd name="adj1" fmla="val 73811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" name="Google Shape;972;p83">
            <a:extLst>
              <a:ext uri="{FF2B5EF4-FFF2-40B4-BE49-F238E27FC236}">
                <a16:creationId xmlns:a16="http://schemas.microsoft.com/office/drawing/2014/main" id="{519C6737-97BA-F03B-18DF-F747EA510051}"/>
              </a:ext>
            </a:extLst>
          </p:cNvPr>
          <p:cNvCxnSpPr>
            <a:cxnSpLocks/>
            <a:stCxn id="39" idx="2"/>
            <a:endCxn id="15" idx="3"/>
          </p:cNvCxnSpPr>
          <p:nvPr/>
        </p:nvCxnSpPr>
        <p:spPr>
          <a:xfrm rot="10800000">
            <a:off x="2164458" y="2874657"/>
            <a:ext cx="497159" cy="747342"/>
          </a:xfrm>
          <a:prstGeom prst="bentConnector3">
            <a:avLst>
              <a:gd name="adj1" fmla="val 66721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0957324-7B22-8B16-FB28-A65F790D84AB}"/>
              </a:ext>
            </a:extLst>
          </p:cNvPr>
          <p:cNvSpPr/>
          <p:nvPr/>
        </p:nvSpPr>
        <p:spPr>
          <a:xfrm>
            <a:off x="2661007" y="2683647"/>
            <a:ext cx="54000" cy="54000"/>
          </a:xfrm>
          <a:prstGeom prst="ellipse">
            <a:avLst/>
          </a:prstGeom>
          <a:solidFill>
            <a:schemeClr val="accent5"/>
          </a:solidFill>
          <a:ln>
            <a:solidFill>
              <a:srgbClr val="DDA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latin typeface="Montserrat" pitchFamily="2" charset="77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AE17415-CD3B-EA08-6E20-9AEB30527BDE}"/>
              </a:ext>
            </a:extLst>
          </p:cNvPr>
          <p:cNvSpPr/>
          <p:nvPr/>
        </p:nvSpPr>
        <p:spPr>
          <a:xfrm>
            <a:off x="6327203" y="1888357"/>
            <a:ext cx="54000" cy="54000"/>
          </a:xfrm>
          <a:prstGeom prst="ellipse">
            <a:avLst/>
          </a:prstGeom>
          <a:solidFill>
            <a:schemeClr val="accent5"/>
          </a:solidFill>
          <a:ln>
            <a:solidFill>
              <a:srgbClr val="DDA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latin typeface="Montserrat" pitchFamily="2" charset="77"/>
            </a:endParaRPr>
          </a:p>
        </p:txBody>
      </p:sp>
      <p:sp>
        <p:nvSpPr>
          <p:cNvPr id="5" name="Google Shape;964;p83">
            <a:extLst>
              <a:ext uri="{FF2B5EF4-FFF2-40B4-BE49-F238E27FC236}">
                <a16:creationId xmlns:a16="http://schemas.microsoft.com/office/drawing/2014/main" id="{AB9E7845-B28A-565B-1EB8-F297018EB889}"/>
              </a:ext>
            </a:extLst>
          </p:cNvPr>
          <p:cNvSpPr txBox="1">
            <a:spLocks/>
          </p:cNvSpPr>
          <p:nvPr/>
        </p:nvSpPr>
        <p:spPr>
          <a:xfrm>
            <a:off x="1" y="1456125"/>
            <a:ext cx="2161381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r">
              <a:buFont typeface="Montserrat"/>
              <a:buNone/>
            </a:pPr>
            <a:r>
              <a:rPr lang="ru-RU" sz="1800" dirty="0">
                <a:solidFill>
                  <a:schemeClr val="accent5"/>
                </a:solidFill>
                <a:latin typeface="Montserrat" pitchFamily="2" charset="77"/>
                <a:ea typeface="Abel"/>
                <a:cs typeface="Abel"/>
                <a:sym typeface="Abel"/>
              </a:rPr>
              <a:t>АНИМАЦИЯ</a:t>
            </a:r>
            <a:endParaRPr lang="en-GB" sz="1800" dirty="0">
              <a:solidFill>
                <a:schemeClr val="accent5"/>
              </a:solidFill>
              <a:latin typeface="Montserrat" pitchFamily="2" charset="77"/>
              <a:ea typeface="Abel"/>
              <a:cs typeface="Abel"/>
              <a:sym typeface="Abel"/>
            </a:endParaRPr>
          </a:p>
        </p:txBody>
      </p:sp>
      <p:sp>
        <p:nvSpPr>
          <p:cNvPr id="6" name="Google Shape;965;p83">
            <a:extLst>
              <a:ext uri="{FF2B5EF4-FFF2-40B4-BE49-F238E27FC236}">
                <a16:creationId xmlns:a16="http://schemas.microsoft.com/office/drawing/2014/main" id="{9517F083-10F9-D312-62AF-723E90AEC7E4}"/>
              </a:ext>
            </a:extLst>
          </p:cNvPr>
          <p:cNvSpPr txBox="1">
            <a:spLocks/>
          </p:cNvSpPr>
          <p:nvPr/>
        </p:nvSpPr>
        <p:spPr>
          <a:xfrm>
            <a:off x="1" y="1675360"/>
            <a:ext cx="2161381" cy="77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r">
              <a:buFont typeface="Montserrat"/>
              <a:buNone/>
            </a:pPr>
            <a:r>
              <a:rPr lang="ru-RU" dirty="0">
                <a:latin typeface="Montserrat" pitchFamily="2" charset="77"/>
              </a:rPr>
              <a:t>Отображение динамики работы конвейерной ленты</a:t>
            </a:r>
            <a:endParaRPr lang="en-GB" dirty="0">
              <a:latin typeface="Montserrat" pitchFamily="2" charset="77"/>
            </a:endParaRPr>
          </a:p>
        </p:txBody>
      </p:sp>
      <p:sp>
        <p:nvSpPr>
          <p:cNvPr id="15" name="Google Shape;964;p83">
            <a:extLst>
              <a:ext uri="{FF2B5EF4-FFF2-40B4-BE49-F238E27FC236}">
                <a16:creationId xmlns:a16="http://schemas.microsoft.com/office/drawing/2014/main" id="{46E7C7AF-9AF8-F011-9B8F-A4756F6232F1}"/>
              </a:ext>
            </a:extLst>
          </p:cNvPr>
          <p:cNvSpPr txBox="1">
            <a:spLocks/>
          </p:cNvSpPr>
          <p:nvPr/>
        </p:nvSpPr>
        <p:spPr>
          <a:xfrm>
            <a:off x="3076" y="2702907"/>
            <a:ext cx="2161381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r">
              <a:buFont typeface="Montserrat"/>
              <a:buNone/>
            </a:pPr>
            <a:r>
              <a:rPr lang="ru-RU" sz="1800" dirty="0">
                <a:solidFill>
                  <a:schemeClr val="accent5"/>
                </a:solidFill>
                <a:latin typeface="Montserrat" pitchFamily="2" charset="77"/>
                <a:ea typeface="Abel"/>
                <a:cs typeface="Abel"/>
                <a:sym typeface="Abel"/>
              </a:rPr>
              <a:t>ОШИБКИ</a:t>
            </a:r>
            <a:endParaRPr lang="en-GB" sz="1800" dirty="0">
              <a:solidFill>
                <a:schemeClr val="accent5"/>
              </a:solidFill>
              <a:latin typeface="Montserrat" pitchFamily="2" charset="77"/>
              <a:ea typeface="Abel"/>
              <a:cs typeface="Abel"/>
              <a:sym typeface="Abel"/>
            </a:endParaRPr>
          </a:p>
        </p:txBody>
      </p:sp>
      <p:sp>
        <p:nvSpPr>
          <p:cNvPr id="16" name="Google Shape;965;p83">
            <a:extLst>
              <a:ext uri="{FF2B5EF4-FFF2-40B4-BE49-F238E27FC236}">
                <a16:creationId xmlns:a16="http://schemas.microsoft.com/office/drawing/2014/main" id="{1CB673C3-6DCE-6D3E-0C4A-6DA0FFCE1DFC}"/>
              </a:ext>
            </a:extLst>
          </p:cNvPr>
          <p:cNvSpPr txBox="1">
            <a:spLocks/>
          </p:cNvSpPr>
          <p:nvPr/>
        </p:nvSpPr>
        <p:spPr>
          <a:xfrm>
            <a:off x="41616" y="2922143"/>
            <a:ext cx="2122841" cy="765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r">
              <a:buFont typeface="Montserrat"/>
              <a:buNone/>
            </a:pPr>
            <a:r>
              <a:rPr lang="ru-RU" dirty="0">
                <a:latin typeface="Montserrat" pitchFamily="2" charset="77"/>
              </a:rPr>
              <a:t>Информирование об ошибках в работе конвейера</a:t>
            </a:r>
            <a:endParaRPr lang="en-GB" dirty="0">
              <a:latin typeface="Montserrat" pitchFamily="2" charset="77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490BA65-E6DA-8FB7-02D9-72669B40A13D}"/>
              </a:ext>
            </a:extLst>
          </p:cNvPr>
          <p:cNvSpPr/>
          <p:nvPr/>
        </p:nvSpPr>
        <p:spPr>
          <a:xfrm>
            <a:off x="6325056" y="3802124"/>
            <a:ext cx="54000" cy="54000"/>
          </a:xfrm>
          <a:prstGeom prst="ellipse">
            <a:avLst/>
          </a:prstGeom>
          <a:solidFill>
            <a:schemeClr val="accent5"/>
          </a:solidFill>
          <a:ln>
            <a:solidFill>
              <a:srgbClr val="DDA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latin typeface="Montserrat" pitchFamily="2" charset="77"/>
            </a:endParaRPr>
          </a:p>
        </p:txBody>
      </p:sp>
      <p:sp>
        <p:nvSpPr>
          <p:cNvPr id="13" name="Google Shape;964;p83">
            <a:extLst>
              <a:ext uri="{FF2B5EF4-FFF2-40B4-BE49-F238E27FC236}">
                <a16:creationId xmlns:a16="http://schemas.microsoft.com/office/drawing/2014/main" id="{F28F2170-5721-2E0A-5B46-16704E5611A3}"/>
              </a:ext>
            </a:extLst>
          </p:cNvPr>
          <p:cNvSpPr txBox="1">
            <a:spLocks/>
          </p:cNvSpPr>
          <p:nvPr/>
        </p:nvSpPr>
        <p:spPr>
          <a:xfrm>
            <a:off x="6982339" y="1449694"/>
            <a:ext cx="2161381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None/>
            </a:pPr>
            <a:r>
              <a:rPr lang="ru-RU" sz="1800" dirty="0">
                <a:solidFill>
                  <a:schemeClr val="accent5"/>
                </a:solidFill>
                <a:latin typeface="Montserrat" pitchFamily="2" charset="77"/>
                <a:ea typeface="Abel"/>
                <a:cs typeface="Abel"/>
                <a:sym typeface="Abel"/>
              </a:rPr>
              <a:t>НАВИГАЦИЯ</a:t>
            </a:r>
            <a:endParaRPr lang="en-GB" sz="1800" dirty="0">
              <a:solidFill>
                <a:schemeClr val="accent5"/>
              </a:solidFill>
              <a:latin typeface="Montserrat" pitchFamily="2" charset="77"/>
              <a:ea typeface="Abel"/>
              <a:cs typeface="Abel"/>
              <a:sym typeface="Abel"/>
            </a:endParaRPr>
          </a:p>
        </p:txBody>
      </p:sp>
      <p:sp>
        <p:nvSpPr>
          <p:cNvPr id="14" name="Google Shape;965;p83">
            <a:extLst>
              <a:ext uri="{FF2B5EF4-FFF2-40B4-BE49-F238E27FC236}">
                <a16:creationId xmlns:a16="http://schemas.microsoft.com/office/drawing/2014/main" id="{6AE3F666-B672-5C6D-AD2F-B409326A1AD3}"/>
              </a:ext>
            </a:extLst>
          </p:cNvPr>
          <p:cNvSpPr txBox="1">
            <a:spLocks/>
          </p:cNvSpPr>
          <p:nvPr/>
        </p:nvSpPr>
        <p:spPr>
          <a:xfrm>
            <a:off x="6982339" y="1668930"/>
            <a:ext cx="2161381" cy="964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None/>
            </a:pPr>
            <a:r>
              <a:rPr lang="ru-RU" dirty="0">
                <a:latin typeface="Montserrat" pitchFamily="2" charset="77"/>
              </a:rPr>
              <a:t>Вкладки для перехода между этапами производства</a:t>
            </a:r>
            <a:endParaRPr lang="en-GB" dirty="0">
              <a:latin typeface="Montserrat" pitchFamily="2" charset="77"/>
            </a:endParaRPr>
          </a:p>
        </p:txBody>
      </p:sp>
      <p:sp>
        <p:nvSpPr>
          <p:cNvPr id="18" name="Google Shape;964;p83">
            <a:extLst>
              <a:ext uri="{FF2B5EF4-FFF2-40B4-BE49-F238E27FC236}">
                <a16:creationId xmlns:a16="http://schemas.microsoft.com/office/drawing/2014/main" id="{3886BC97-B85E-FF40-62DF-BA84EB23A14C}"/>
              </a:ext>
            </a:extLst>
          </p:cNvPr>
          <p:cNvSpPr txBox="1">
            <a:spLocks/>
          </p:cNvSpPr>
          <p:nvPr/>
        </p:nvSpPr>
        <p:spPr>
          <a:xfrm>
            <a:off x="6999999" y="2693262"/>
            <a:ext cx="2161381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None/>
            </a:pPr>
            <a:r>
              <a:rPr lang="ru-RU" sz="1800" dirty="0">
                <a:solidFill>
                  <a:schemeClr val="accent5"/>
                </a:solidFill>
                <a:latin typeface="Montserrat" pitchFamily="2" charset="77"/>
                <a:ea typeface="Abel"/>
                <a:cs typeface="Abel"/>
                <a:sym typeface="Abel"/>
              </a:rPr>
              <a:t>УПРАВЛЕНИЕ</a:t>
            </a:r>
            <a:endParaRPr lang="en-GB" sz="1800" dirty="0">
              <a:solidFill>
                <a:schemeClr val="accent5"/>
              </a:solidFill>
              <a:latin typeface="Montserrat" pitchFamily="2" charset="77"/>
              <a:ea typeface="Abel"/>
              <a:cs typeface="Abel"/>
              <a:sym typeface="Abel"/>
            </a:endParaRPr>
          </a:p>
        </p:txBody>
      </p:sp>
      <p:sp>
        <p:nvSpPr>
          <p:cNvPr id="19" name="Google Shape;965;p83">
            <a:extLst>
              <a:ext uri="{FF2B5EF4-FFF2-40B4-BE49-F238E27FC236}">
                <a16:creationId xmlns:a16="http://schemas.microsoft.com/office/drawing/2014/main" id="{96479DD9-4E96-2174-D299-32E0F5D3476B}"/>
              </a:ext>
            </a:extLst>
          </p:cNvPr>
          <p:cNvSpPr txBox="1">
            <a:spLocks/>
          </p:cNvSpPr>
          <p:nvPr/>
        </p:nvSpPr>
        <p:spPr>
          <a:xfrm>
            <a:off x="6999999" y="2912498"/>
            <a:ext cx="2161381" cy="781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None/>
            </a:pPr>
            <a:r>
              <a:rPr lang="ru-RU" dirty="0">
                <a:latin typeface="Montserrat" pitchFamily="2" charset="77"/>
              </a:rPr>
              <a:t>Кнопки для контроля рабочих процессов системы	</a:t>
            </a:r>
            <a:endParaRPr lang="en-GB" dirty="0">
              <a:latin typeface="Montserrat" pitchFamily="2" charset="77"/>
            </a:endParaRPr>
          </a:p>
        </p:txBody>
      </p:sp>
      <p:cxnSp>
        <p:nvCxnSpPr>
          <p:cNvPr id="20" name="Google Shape;970;p83">
            <a:extLst>
              <a:ext uri="{FF2B5EF4-FFF2-40B4-BE49-F238E27FC236}">
                <a16:creationId xmlns:a16="http://schemas.microsoft.com/office/drawing/2014/main" id="{EEF98816-7BE4-DD17-0E74-426A28A7654A}"/>
              </a:ext>
            </a:extLst>
          </p:cNvPr>
          <p:cNvCxnSpPr>
            <a:cxnSpLocks/>
            <a:stCxn id="17" idx="6"/>
            <a:endCxn id="18" idx="1"/>
          </p:cNvCxnSpPr>
          <p:nvPr/>
        </p:nvCxnSpPr>
        <p:spPr>
          <a:xfrm flipV="1">
            <a:off x="6379056" y="2865012"/>
            <a:ext cx="620943" cy="964112"/>
          </a:xfrm>
          <a:prstGeom prst="bentConnector3">
            <a:avLst>
              <a:gd name="adj1" fmla="val 71906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E68CEB1C-5CC8-D172-72A2-D4D17857061D}"/>
              </a:ext>
            </a:extLst>
          </p:cNvPr>
          <p:cNvSpPr/>
          <p:nvPr/>
        </p:nvSpPr>
        <p:spPr>
          <a:xfrm>
            <a:off x="2661616" y="3594999"/>
            <a:ext cx="54000" cy="54000"/>
          </a:xfrm>
          <a:prstGeom prst="ellipse">
            <a:avLst/>
          </a:prstGeom>
          <a:solidFill>
            <a:schemeClr val="accent5"/>
          </a:solidFill>
          <a:ln>
            <a:solidFill>
              <a:srgbClr val="DDA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86454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1ADBB4D-FAEF-3784-B828-54FF5DD55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429" y="1878778"/>
            <a:ext cx="7545143" cy="1385944"/>
          </a:xfrm>
        </p:spPr>
        <p:txBody>
          <a:bodyPr/>
          <a:lstStyle/>
          <a:p>
            <a:r>
              <a:rPr lang="ru-RU" sz="3600" dirty="0">
                <a:latin typeface="Montserrat" pitchFamily="2" charset="77"/>
              </a:rPr>
              <a:t>СПАСИБО ЗА ВНИМАНИЕ!</a:t>
            </a:r>
            <a:endParaRPr lang="en-RU" sz="3600" dirty="0">
              <a:latin typeface="Montserrat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AE4DFE-214F-0C16-A2C6-A095BC20FD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25" r="6389"/>
          <a:stretch/>
        </p:blipFill>
        <p:spPr>
          <a:xfrm>
            <a:off x="3336131" y="4378787"/>
            <a:ext cx="2471738" cy="7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913834"/>
      </p:ext>
    </p:extLst>
  </p:cSld>
  <p:clrMapOvr>
    <a:masterClrMapping/>
  </p:clrMapOvr>
</p:sld>
</file>

<file path=ppt/theme/theme1.xml><?xml version="1.0" encoding="utf-8"?>
<a:theme xmlns:a="http://schemas.openxmlformats.org/drawingml/2006/main" name="Custal Project Proposal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92C35"/>
      </a:accent1>
      <a:accent2>
        <a:srgbClr val="475972"/>
      </a:accent2>
      <a:accent3>
        <a:srgbClr val="E9E2C9"/>
      </a:accent3>
      <a:accent4>
        <a:srgbClr val="FFDD6B"/>
      </a:accent4>
      <a:accent5>
        <a:srgbClr val="DCAE52"/>
      </a:accent5>
      <a:accent6>
        <a:srgbClr val="AF7132"/>
      </a:accent6>
      <a:hlink>
        <a:srgbClr val="DCAE5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</TotalTime>
  <Words>202</Words>
  <Application>Microsoft Macintosh PowerPoint</Application>
  <PresentationFormat>On-screen Show (16:9)</PresentationFormat>
  <Paragraphs>47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Abel</vt:lpstr>
      <vt:lpstr>Montserrat</vt:lpstr>
      <vt:lpstr>Rubik Medium</vt:lpstr>
      <vt:lpstr>Arial</vt:lpstr>
      <vt:lpstr>Custal Project Proposal by Slidesgo</vt:lpstr>
      <vt:lpstr>РАЗРАБОТКА ПРОГРАММНОГО ПРОДУКТА МОДЕЛИРОВАНИЯ ИНФОРМАЦИОННО-УПРАВЛЯЮЩЕЙ СИСТЕМЫ НА ЯЗЫКЕ C++</vt:lpstr>
      <vt:lpstr>ЦЕЛЬ И ЗАДАЧИ РАБОТЫ</vt:lpstr>
      <vt:lpstr>2</vt:lpstr>
      <vt:lpstr>МАКЕТ КОНВЕЙЕРНОЙ ЛЕНТЫ</vt:lpstr>
      <vt:lpstr>ИСПОЛЬЗУЕМЫЕ ТЕХНОЛОГИИ</vt:lpstr>
      <vt:lpstr>ОБЗОР ПРОГРАММЫ</vt:lpstr>
      <vt:lpstr>ГЛАВНЫЙ ЭКРАН</vt:lpstr>
      <vt:lpstr>ЭКРАН С НАСТРОЙКАМИ</vt:lpstr>
      <vt:lpstr>ЭКРАН С СИСТЕМОЙ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программного продукта моделирования информационно-управляющей системы на языке C++</dc:title>
  <cp:lastModifiedBy>NKTKLN</cp:lastModifiedBy>
  <cp:revision>16</cp:revision>
  <dcterms:modified xsi:type="dcterms:W3CDTF">2024-05-15T09:35:01Z</dcterms:modified>
</cp:coreProperties>
</file>